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6" r:id="rId6"/>
    <p:sldId id="267" r:id="rId7"/>
    <p:sldId id="260" r:id="rId8"/>
    <p:sldId id="261" r:id="rId9"/>
    <p:sldId id="262" r:id="rId10"/>
    <p:sldId id="265" r:id="rId11"/>
    <p:sldId id="268" r:id="rId12"/>
    <p:sldId id="263" r:id="rId13"/>
  </p:sldIdLst>
  <p:sldSz cx="9144000" cy="5143500" type="screen16x9"/>
  <p:notesSz cx="6858000" cy="9144000"/>
  <p:embeddedFontLst>
    <p:embeddedFont>
      <p:font typeface="Trebuchet MS" panose="020B0603020202020204" pitchFamily="3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92B745-5746-48C1-8C05-C08BA9079D9B}" v="18" dt="2023-07-27T23:59:45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2" y="16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olfo Linarez" userId="1ef18a8fe3bb5161" providerId="LiveId" clId="{C292B745-5746-48C1-8C05-C08BA9079D9B}"/>
    <pc:docChg chg="undo redo custSel addSld delSld modSld">
      <pc:chgData name="Adolfo Linarez" userId="1ef18a8fe3bb5161" providerId="LiveId" clId="{C292B745-5746-48C1-8C05-C08BA9079D9B}" dt="2023-07-28T00:10:37.232" v="720" actId="20577"/>
      <pc:docMkLst>
        <pc:docMk/>
      </pc:docMkLst>
      <pc:sldChg chg="addSp delSp modSp mod setBg">
        <pc:chgData name="Adolfo Linarez" userId="1ef18a8fe3bb5161" providerId="LiveId" clId="{C292B745-5746-48C1-8C05-C08BA9079D9B}" dt="2023-07-27T23:42:24.345" v="496" actId="20577"/>
        <pc:sldMkLst>
          <pc:docMk/>
          <pc:sldMk cId="0" sldId="256"/>
        </pc:sldMkLst>
        <pc:spChg chg="mod">
          <ac:chgData name="Adolfo Linarez" userId="1ef18a8fe3bb5161" providerId="LiveId" clId="{C292B745-5746-48C1-8C05-C08BA9079D9B}" dt="2023-07-27T23:12:15.905" v="389" actId="1076"/>
          <ac:spMkLst>
            <pc:docMk/>
            <pc:sldMk cId="0" sldId="256"/>
            <ac:spMk id="128" creationId="{00000000-0000-0000-0000-000000000000}"/>
          </ac:spMkLst>
        </pc:spChg>
        <pc:spChg chg="add del mod">
          <ac:chgData name="Adolfo Linarez" userId="1ef18a8fe3bb5161" providerId="LiveId" clId="{C292B745-5746-48C1-8C05-C08BA9079D9B}" dt="2023-07-27T23:11:18.560" v="377" actId="26606"/>
          <ac:spMkLst>
            <pc:docMk/>
            <pc:sldMk cId="0" sldId="256"/>
            <ac:spMk id="129" creationId="{00000000-0000-0000-0000-000000000000}"/>
          </ac:spMkLst>
        </pc:spChg>
        <pc:spChg chg="add del">
          <ac:chgData name="Adolfo Linarez" userId="1ef18a8fe3bb5161" providerId="LiveId" clId="{C292B745-5746-48C1-8C05-C08BA9079D9B}" dt="2023-07-27T23:11:15.367" v="370" actId="26606"/>
          <ac:spMkLst>
            <pc:docMk/>
            <pc:sldMk cId="0" sldId="256"/>
            <ac:spMk id="147" creationId="{3BCB5F6A-9EB0-40B0-9D13-3023E9A20508}"/>
          </ac:spMkLst>
        </pc:spChg>
        <pc:spChg chg="add del">
          <ac:chgData name="Adolfo Linarez" userId="1ef18a8fe3bb5161" providerId="LiveId" clId="{C292B745-5746-48C1-8C05-C08BA9079D9B}" dt="2023-07-27T23:11:18.530" v="376" actId="26606"/>
          <ac:spMkLst>
            <pc:docMk/>
            <pc:sldMk cId="0" sldId="256"/>
            <ac:spMk id="151" creationId="{3EB57A4D-E0D0-46DA-B339-F24CA46FA70B}"/>
          </ac:spMkLst>
        </pc:spChg>
        <pc:spChg chg="add del">
          <ac:chgData name="Adolfo Linarez" userId="1ef18a8fe3bb5161" providerId="LiveId" clId="{C292B745-5746-48C1-8C05-C08BA9079D9B}" dt="2023-07-27T23:11:16.881" v="372" actId="26606"/>
          <ac:spMkLst>
            <pc:docMk/>
            <pc:sldMk cId="0" sldId="256"/>
            <ac:spMk id="159" creationId="{3BCB5F6A-9EB0-40B0-9D13-3023E9A20508}"/>
          </ac:spMkLst>
        </pc:spChg>
        <pc:spChg chg="add del">
          <ac:chgData name="Adolfo Linarez" userId="1ef18a8fe3bb5161" providerId="LiveId" clId="{C292B745-5746-48C1-8C05-C08BA9079D9B}" dt="2023-07-27T23:11:17.843" v="374" actId="26606"/>
          <ac:spMkLst>
            <pc:docMk/>
            <pc:sldMk cId="0" sldId="256"/>
            <ac:spMk id="161" creationId="{DBB05BAE-BBD3-4289-899F-A6851503C6B0}"/>
          </ac:spMkLst>
        </pc:spChg>
        <pc:spChg chg="add del">
          <ac:chgData name="Adolfo Linarez" userId="1ef18a8fe3bb5161" providerId="LiveId" clId="{C292B745-5746-48C1-8C05-C08BA9079D9B}" dt="2023-07-27T23:11:17.843" v="374" actId="26606"/>
          <ac:spMkLst>
            <pc:docMk/>
            <pc:sldMk cId="0" sldId="256"/>
            <ac:spMk id="163" creationId="{9874D11C-36F5-4BBE-A490-019A54E953B0}"/>
          </ac:spMkLst>
        </pc:spChg>
        <pc:spChg chg="add del">
          <ac:chgData name="Adolfo Linarez" userId="1ef18a8fe3bb5161" providerId="LiveId" clId="{C292B745-5746-48C1-8C05-C08BA9079D9B}" dt="2023-07-27T23:11:17.843" v="374" actId="26606"/>
          <ac:spMkLst>
            <pc:docMk/>
            <pc:sldMk cId="0" sldId="256"/>
            <ac:spMk id="167" creationId="{3F088236-D655-4F88-B238-E16762358025}"/>
          </ac:spMkLst>
        </pc:spChg>
        <pc:spChg chg="add del">
          <ac:chgData name="Adolfo Linarez" userId="1ef18a8fe3bb5161" providerId="LiveId" clId="{C292B745-5746-48C1-8C05-C08BA9079D9B}" dt="2023-07-27T23:11:17.843" v="374" actId="26606"/>
          <ac:spMkLst>
            <pc:docMk/>
            <pc:sldMk cId="0" sldId="256"/>
            <ac:spMk id="168" creationId="{3DAC0C92-199E-475C-9390-119A9B027276}"/>
          </ac:spMkLst>
        </pc:spChg>
        <pc:spChg chg="add del">
          <ac:chgData name="Adolfo Linarez" userId="1ef18a8fe3bb5161" providerId="LiveId" clId="{C292B745-5746-48C1-8C05-C08BA9079D9B}" dt="2023-07-27T23:11:17.843" v="374" actId="26606"/>
          <ac:spMkLst>
            <pc:docMk/>
            <pc:sldMk cId="0" sldId="256"/>
            <ac:spMk id="169" creationId="{C4CFB339-0ED8-4FE2-9EF1-6D1375B8499B}"/>
          </ac:spMkLst>
        </pc:spChg>
        <pc:spChg chg="add del">
          <ac:chgData name="Adolfo Linarez" userId="1ef18a8fe3bb5161" providerId="LiveId" clId="{C292B745-5746-48C1-8C05-C08BA9079D9B}" dt="2023-07-27T23:11:17.843" v="374" actId="26606"/>
          <ac:spMkLst>
            <pc:docMk/>
            <pc:sldMk cId="0" sldId="256"/>
            <ac:spMk id="170" creationId="{31896C80-2069-4431-9C19-83B913734490}"/>
          </ac:spMkLst>
        </pc:spChg>
        <pc:spChg chg="add del">
          <ac:chgData name="Adolfo Linarez" userId="1ef18a8fe3bb5161" providerId="LiveId" clId="{C292B745-5746-48C1-8C05-C08BA9079D9B}" dt="2023-07-27T23:11:17.843" v="374" actId="26606"/>
          <ac:spMkLst>
            <pc:docMk/>
            <pc:sldMk cId="0" sldId="256"/>
            <ac:spMk id="171" creationId="{BF120A21-0841-4823-B0C4-28AEBCEF9B78}"/>
          </ac:spMkLst>
        </pc:spChg>
        <pc:spChg chg="add del">
          <ac:chgData name="Adolfo Linarez" userId="1ef18a8fe3bb5161" providerId="LiveId" clId="{C292B745-5746-48C1-8C05-C08BA9079D9B}" dt="2023-07-27T23:11:18.530" v="376" actId="26606"/>
          <ac:spMkLst>
            <pc:docMk/>
            <pc:sldMk cId="0" sldId="256"/>
            <ac:spMk id="174" creationId="{45B71F80-1F92-4074-84D9-16A062B215B3}"/>
          </ac:spMkLst>
        </pc:spChg>
        <pc:spChg chg="add del">
          <ac:chgData name="Adolfo Linarez" userId="1ef18a8fe3bb5161" providerId="LiveId" clId="{C292B745-5746-48C1-8C05-C08BA9079D9B}" dt="2023-07-27T23:11:18.530" v="376" actId="26606"/>
          <ac:spMkLst>
            <pc:docMk/>
            <pc:sldMk cId="0" sldId="256"/>
            <ac:spMk id="175" creationId="{7209C9DA-6E0D-46D9-8275-C52222D8CCAC}"/>
          </ac:spMkLst>
        </pc:spChg>
        <pc:spChg chg="add mod">
          <ac:chgData name="Adolfo Linarez" userId="1ef18a8fe3bb5161" providerId="LiveId" clId="{C292B745-5746-48C1-8C05-C08BA9079D9B}" dt="2023-07-27T23:42:24.345" v="496" actId="20577"/>
          <ac:spMkLst>
            <pc:docMk/>
            <pc:sldMk cId="0" sldId="256"/>
            <ac:spMk id="179" creationId="{00000000-0000-0000-0000-000000000000}"/>
          </ac:spMkLst>
        </pc:spChg>
        <pc:spChg chg="add">
          <ac:chgData name="Adolfo Linarez" userId="1ef18a8fe3bb5161" providerId="LiveId" clId="{C292B745-5746-48C1-8C05-C08BA9079D9B}" dt="2023-07-27T23:11:18.560" v="377" actId="26606"/>
          <ac:spMkLst>
            <pc:docMk/>
            <pc:sldMk cId="0" sldId="256"/>
            <ac:spMk id="181" creationId="{3BCB5F6A-9EB0-40B0-9D13-3023E9A20508}"/>
          </ac:spMkLst>
        </pc:spChg>
        <pc:grpChg chg="add del">
          <ac:chgData name="Adolfo Linarez" userId="1ef18a8fe3bb5161" providerId="LiveId" clId="{C292B745-5746-48C1-8C05-C08BA9079D9B}" dt="2023-07-27T23:11:15.367" v="370" actId="26606"/>
          <ac:grpSpMkLst>
            <pc:docMk/>
            <pc:sldMk cId="0" sldId="256"/>
            <ac:grpSpMk id="135" creationId="{10BE40E3-5550-4CDD-B4FD-387C33EBF157}"/>
          </ac:grpSpMkLst>
        </pc:grpChg>
        <pc:grpChg chg="add del">
          <ac:chgData name="Adolfo Linarez" userId="1ef18a8fe3bb5161" providerId="LiveId" clId="{C292B745-5746-48C1-8C05-C08BA9079D9B}" dt="2023-07-27T23:11:16.881" v="372" actId="26606"/>
          <ac:grpSpMkLst>
            <pc:docMk/>
            <pc:sldMk cId="0" sldId="256"/>
            <ac:grpSpMk id="149" creationId="{E4951899-B99C-47AB-9C7C-16264D7A14C5}"/>
          </ac:grpSpMkLst>
        </pc:grpChg>
        <pc:grpChg chg="add del">
          <ac:chgData name="Adolfo Linarez" userId="1ef18a8fe3bb5161" providerId="LiveId" clId="{C292B745-5746-48C1-8C05-C08BA9079D9B}" dt="2023-07-27T23:11:17.843" v="374" actId="26606"/>
          <ac:grpSpMkLst>
            <pc:docMk/>
            <pc:sldMk cId="0" sldId="256"/>
            <ac:grpSpMk id="162" creationId="{10BE40E3-5550-4CDD-B4FD-387C33EBF157}"/>
          </ac:grpSpMkLst>
        </pc:grpChg>
        <pc:grpChg chg="add del">
          <ac:chgData name="Adolfo Linarez" userId="1ef18a8fe3bb5161" providerId="LiveId" clId="{C292B745-5746-48C1-8C05-C08BA9079D9B}" dt="2023-07-27T23:11:18.530" v="376" actId="26606"/>
          <ac:grpSpMkLst>
            <pc:docMk/>
            <pc:sldMk cId="0" sldId="256"/>
            <ac:grpSpMk id="173" creationId="{947CDE17-06F4-4FCE-8BFE-AD89EACB7094}"/>
          </ac:grpSpMkLst>
        </pc:grpChg>
        <pc:grpChg chg="add">
          <ac:chgData name="Adolfo Linarez" userId="1ef18a8fe3bb5161" providerId="LiveId" clId="{C292B745-5746-48C1-8C05-C08BA9079D9B}" dt="2023-07-27T23:11:18.560" v="377" actId="26606"/>
          <ac:grpSpMkLst>
            <pc:docMk/>
            <pc:sldMk cId="0" sldId="256"/>
            <ac:grpSpMk id="178" creationId="{10BE40E3-5550-4CDD-B4FD-387C33EBF157}"/>
          </ac:grpSpMkLst>
        </pc:grpChg>
        <pc:graphicFrameChg chg="add del">
          <ac:chgData name="Adolfo Linarez" userId="1ef18a8fe3bb5161" providerId="LiveId" clId="{C292B745-5746-48C1-8C05-C08BA9079D9B}" dt="2023-07-27T23:11:18.530" v="376" actId="26606"/>
          <ac:graphicFrameMkLst>
            <pc:docMk/>
            <pc:sldMk cId="0" sldId="256"/>
            <ac:graphicFrameMk id="176" creationId="{F114A8C8-972C-0E1E-3ABF-D958B1E4D1F7}"/>
          </ac:graphicFrameMkLst>
        </pc:graphicFrameChg>
        <pc:picChg chg="add del">
          <ac:chgData name="Adolfo Linarez" userId="1ef18a8fe3bb5161" providerId="LiveId" clId="{C292B745-5746-48C1-8C05-C08BA9079D9B}" dt="2023-07-27T23:11:15.367" v="370" actId="26606"/>
          <ac:picMkLst>
            <pc:docMk/>
            <pc:sldMk cId="0" sldId="256"/>
            <ac:picMk id="131" creationId="{B814B6F8-26FE-54EC-1972-B741E5418D9B}"/>
          </ac:picMkLst>
        </pc:picChg>
        <pc:picChg chg="add del">
          <ac:chgData name="Adolfo Linarez" userId="1ef18a8fe3bb5161" providerId="LiveId" clId="{C292B745-5746-48C1-8C05-C08BA9079D9B}" dt="2023-07-27T23:11:16.881" v="372" actId="26606"/>
          <ac:picMkLst>
            <pc:docMk/>
            <pc:sldMk cId="0" sldId="256"/>
            <ac:picMk id="158" creationId="{1AF4FF23-E77F-3DF2-B0DF-7237F3CFCE16}"/>
          </ac:picMkLst>
        </pc:picChg>
        <pc:picChg chg="add del">
          <ac:chgData name="Adolfo Linarez" userId="1ef18a8fe3bb5161" providerId="LiveId" clId="{C292B745-5746-48C1-8C05-C08BA9079D9B}" dt="2023-07-27T23:11:17.843" v="374" actId="26606"/>
          <ac:picMkLst>
            <pc:docMk/>
            <pc:sldMk cId="0" sldId="256"/>
            <ac:picMk id="164" creationId="{1C7D9D3F-A962-AAA5-3AC9-DFBAEAF4E6A7}"/>
          </ac:picMkLst>
        </pc:picChg>
        <pc:picChg chg="add">
          <ac:chgData name="Adolfo Linarez" userId="1ef18a8fe3bb5161" providerId="LiveId" clId="{C292B745-5746-48C1-8C05-C08BA9079D9B}" dt="2023-07-27T23:11:18.560" v="377" actId="26606"/>
          <ac:picMkLst>
            <pc:docMk/>
            <pc:sldMk cId="0" sldId="256"/>
            <ac:picMk id="180" creationId="{B814B6F8-26FE-54EC-1972-B741E5418D9B}"/>
          </ac:picMkLst>
        </pc:picChg>
        <pc:cxnChg chg="add del">
          <ac:chgData name="Adolfo Linarez" userId="1ef18a8fe3bb5161" providerId="LiveId" clId="{C292B745-5746-48C1-8C05-C08BA9079D9B}" dt="2023-07-27T23:11:17.843" v="374" actId="26606"/>
          <ac:cxnSpMkLst>
            <pc:docMk/>
            <pc:sldMk cId="0" sldId="256"/>
            <ac:cxnSpMk id="165" creationId="{64FA5DFF-7FE6-4855-84E6-DFA78EE978BD}"/>
          </ac:cxnSpMkLst>
        </pc:cxnChg>
        <pc:cxnChg chg="add del">
          <ac:chgData name="Adolfo Linarez" userId="1ef18a8fe3bb5161" providerId="LiveId" clId="{C292B745-5746-48C1-8C05-C08BA9079D9B}" dt="2023-07-27T23:11:17.843" v="374" actId="26606"/>
          <ac:cxnSpMkLst>
            <pc:docMk/>
            <pc:sldMk cId="0" sldId="256"/>
            <ac:cxnSpMk id="166" creationId="{2AFD8CBA-54A3-4363-991B-B9C631BBFA74}"/>
          </ac:cxnSpMkLst>
        </pc:cxnChg>
      </pc:sldChg>
      <pc:sldChg chg="modSp mod">
        <pc:chgData name="Adolfo Linarez" userId="1ef18a8fe3bb5161" providerId="LiveId" clId="{C292B745-5746-48C1-8C05-C08BA9079D9B}" dt="2023-07-28T00:10:37.232" v="720" actId="20577"/>
        <pc:sldMkLst>
          <pc:docMk/>
          <pc:sldMk cId="0" sldId="257"/>
        </pc:sldMkLst>
        <pc:spChg chg="mod">
          <ac:chgData name="Adolfo Linarez" userId="1ef18a8fe3bb5161" providerId="LiveId" clId="{C292B745-5746-48C1-8C05-C08BA9079D9B}" dt="2023-07-28T00:03:34.472" v="711" actId="1076"/>
          <ac:spMkLst>
            <pc:docMk/>
            <pc:sldMk cId="0" sldId="257"/>
            <ac:spMk id="134" creationId="{00000000-0000-0000-0000-000000000000}"/>
          </ac:spMkLst>
        </pc:spChg>
        <pc:spChg chg="mod">
          <ac:chgData name="Adolfo Linarez" userId="1ef18a8fe3bb5161" providerId="LiveId" clId="{C292B745-5746-48C1-8C05-C08BA9079D9B}" dt="2023-07-28T00:10:37.232" v="720" actId="20577"/>
          <ac:spMkLst>
            <pc:docMk/>
            <pc:sldMk cId="0" sldId="257"/>
            <ac:spMk id="135" creationId="{00000000-0000-0000-0000-000000000000}"/>
          </ac:spMkLst>
        </pc:spChg>
        <pc:picChg chg="mod">
          <ac:chgData name="Adolfo Linarez" userId="1ef18a8fe3bb5161" providerId="LiveId" clId="{C292B745-5746-48C1-8C05-C08BA9079D9B}" dt="2023-07-27T23:28:13.252" v="493" actId="1076"/>
          <ac:picMkLst>
            <pc:docMk/>
            <pc:sldMk cId="0" sldId="257"/>
            <ac:picMk id="136" creationId="{00000000-0000-0000-0000-000000000000}"/>
          </ac:picMkLst>
        </pc:picChg>
      </pc:sldChg>
      <pc:sldChg chg="modSp mod">
        <pc:chgData name="Adolfo Linarez" userId="1ef18a8fe3bb5161" providerId="LiveId" clId="{C292B745-5746-48C1-8C05-C08BA9079D9B}" dt="2023-07-27T23:52:05.741" v="627" actId="20577"/>
        <pc:sldMkLst>
          <pc:docMk/>
          <pc:sldMk cId="0" sldId="258"/>
        </pc:sldMkLst>
        <pc:spChg chg="mod">
          <ac:chgData name="Adolfo Linarez" userId="1ef18a8fe3bb5161" providerId="LiveId" clId="{C292B745-5746-48C1-8C05-C08BA9079D9B}" dt="2023-07-27T23:15:52.112" v="421" actId="1076"/>
          <ac:spMkLst>
            <pc:docMk/>
            <pc:sldMk cId="0" sldId="258"/>
            <ac:spMk id="141" creationId="{00000000-0000-0000-0000-000000000000}"/>
          </ac:spMkLst>
        </pc:spChg>
        <pc:spChg chg="mod">
          <ac:chgData name="Adolfo Linarez" userId="1ef18a8fe3bb5161" providerId="LiveId" clId="{C292B745-5746-48C1-8C05-C08BA9079D9B}" dt="2023-07-27T23:52:05.741" v="627" actId="20577"/>
          <ac:spMkLst>
            <pc:docMk/>
            <pc:sldMk cId="0" sldId="258"/>
            <ac:spMk id="142" creationId="{00000000-0000-0000-0000-000000000000}"/>
          </ac:spMkLst>
        </pc:spChg>
        <pc:picChg chg="mod">
          <ac:chgData name="Adolfo Linarez" userId="1ef18a8fe3bb5161" providerId="LiveId" clId="{C292B745-5746-48C1-8C05-C08BA9079D9B}" dt="2023-07-27T23:16:25.012" v="430" actId="1076"/>
          <ac:picMkLst>
            <pc:docMk/>
            <pc:sldMk cId="0" sldId="258"/>
            <ac:picMk id="143" creationId="{00000000-0000-0000-0000-000000000000}"/>
          </ac:picMkLst>
        </pc:picChg>
        <pc:picChg chg="mod">
          <ac:chgData name="Adolfo Linarez" userId="1ef18a8fe3bb5161" providerId="LiveId" clId="{C292B745-5746-48C1-8C05-C08BA9079D9B}" dt="2023-07-27T23:16:26.942" v="431" actId="1076"/>
          <ac:picMkLst>
            <pc:docMk/>
            <pc:sldMk cId="0" sldId="258"/>
            <ac:picMk id="144" creationId="{00000000-0000-0000-0000-000000000000}"/>
          </ac:picMkLst>
        </pc:picChg>
      </pc:sldChg>
      <pc:sldChg chg="addSp delSp modSp mod">
        <pc:chgData name="Adolfo Linarez" userId="1ef18a8fe3bb5161" providerId="LiveId" clId="{C292B745-5746-48C1-8C05-C08BA9079D9B}" dt="2023-07-28T00:05:00.089" v="718" actId="1035"/>
        <pc:sldMkLst>
          <pc:docMk/>
          <pc:sldMk cId="0" sldId="259"/>
        </pc:sldMkLst>
        <pc:spChg chg="add del mod">
          <ac:chgData name="Adolfo Linarez" userId="1ef18a8fe3bb5161" providerId="LiveId" clId="{C292B745-5746-48C1-8C05-C08BA9079D9B}" dt="2023-07-27T23:58:38.303" v="655" actId="478"/>
          <ac:spMkLst>
            <pc:docMk/>
            <pc:sldMk cId="0" sldId="259"/>
            <ac:spMk id="3" creationId="{0BE61794-2E0D-17CB-32A1-A2C9677F1246}"/>
          </ac:spMkLst>
        </pc:spChg>
        <pc:spChg chg="mod">
          <ac:chgData name="Adolfo Linarez" userId="1ef18a8fe3bb5161" providerId="LiveId" clId="{C292B745-5746-48C1-8C05-C08BA9079D9B}" dt="2023-07-27T23:17:27.790" v="453" actId="1076"/>
          <ac:spMkLst>
            <pc:docMk/>
            <pc:sldMk cId="0" sldId="259"/>
            <ac:spMk id="149" creationId="{00000000-0000-0000-0000-000000000000}"/>
          </ac:spMkLst>
        </pc:spChg>
        <pc:spChg chg="mod">
          <ac:chgData name="Adolfo Linarez" userId="1ef18a8fe3bb5161" providerId="LiveId" clId="{C292B745-5746-48C1-8C05-C08BA9079D9B}" dt="2023-07-28T00:05:00.089" v="718" actId="1035"/>
          <ac:spMkLst>
            <pc:docMk/>
            <pc:sldMk cId="0" sldId="259"/>
            <ac:spMk id="150" creationId="{00000000-0000-0000-0000-000000000000}"/>
          </ac:spMkLst>
        </pc:spChg>
        <pc:picChg chg="add del mod">
          <ac:chgData name="Adolfo Linarez" userId="1ef18a8fe3bb5161" providerId="LiveId" clId="{C292B745-5746-48C1-8C05-C08BA9079D9B}" dt="2023-07-26T01:22:01.012" v="26" actId="478"/>
          <ac:picMkLst>
            <pc:docMk/>
            <pc:sldMk cId="0" sldId="259"/>
            <ac:picMk id="3" creationId="{F7A9D69C-556F-3233-5754-B2BE1A7ADC2A}"/>
          </ac:picMkLst>
        </pc:picChg>
        <pc:picChg chg="add del mod">
          <ac:chgData name="Adolfo Linarez" userId="1ef18a8fe3bb5161" providerId="LiveId" clId="{C292B745-5746-48C1-8C05-C08BA9079D9B}" dt="2023-07-26T01:23:48.188" v="41" actId="478"/>
          <ac:picMkLst>
            <pc:docMk/>
            <pc:sldMk cId="0" sldId="259"/>
            <ac:picMk id="5" creationId="{92E3DDCC-C892-4AE3-DC7E-A95DE05AE6A2}"/>
          </ac:picMkLst>
        </pc:picChg>
        <pc:picChg chg="add mod">
          <ac:chgData name="Adolfo Linarez" userId="1ef18a8fe3bb5161" providerId="LiveId" clId="{C292B745-5746-48C1-8C05-C08BA9079D9B}" dt="2023-07-26T01:42:57.922" v="172" actId="1076"/>
          <ac:picMkLst>
            <pc:docMk/>
            <pc:sldMk cId="0" sldId="259"/>
            <ac:picMk id="7" creationId="{4A34E02E-56FB-9C73-1EEF-BA49A80AD2F8}"/>
          </ac:picMkLst>
        </pc:picChg>
        <pc:picChg chg="add mod">
          <ac:chgData name="Adolfo Linarez" userId="1ef18a8fe3bb5161" providerId="LiveId" clId="{C292B745-5746-48C1-8C05-C08BA9079D9B}" dt="2023-07-26T01:24:24.444" v="81" actId="1035"/>
          <ac:picMkLst>
            <pc:docMk/>
            <pc:sldMk cId="0" sldId="259"/>
            <ac:picMk id="9" creationId="{F4CAB764-55CE-F777-155A-3052E494BAA1}"/>
          </ac:picMkLst>
        </pc:picChg>
        <pc:picChg chg="del">
          <ac:chgData name="Adolfo Linarez" userId="1ef18a8fe3bb5161" providerId="LiveId" clId="{C292B745-5746-48C1-8C05-C08BA9079D9B}" dt="2023-07-26T01:21:09.180" v="21" actId="478"/>
          <ac:picMkLst>
            <pc:docMk/>
            <pc:sldMk cId="0" sldId="259"/>
            <ac:picMk id="151" creationId="{00000000-0000-0000-0000-000000000000}"/>
          </ac:picMkLst>
        </pc:picChg>
      </pc:sldChg>
      <pc:sldChg chg="modSp mod">
        <pc:chgData name="Adolfo Linarez" userId="1ef18a8fe3bb5161" providerId="LiveId" clId="{C292B745-5746-48C1-8C05-C08BA9079D9B}" dt="2023-07-27T23:18:47.409" v="463" actId="1076"/>
        <pc:sldMkLst>
          <pc:docMk/>
          <pc:sldMk cId="0" sldId="260"/>
        </pc:sldMkLst>
        <pc:spChg chg="mod">
          <ac:chgData name="Adolfo Linarez" userId="1ef18a8fe3bb5161" providerId="LiveId" clId="{C292B745-5746-48C1-8C05-C08BA9079D9B}" dt="2023-07-27T23:18:47.409" v="463" actId="1076"/>
          <ac:spMkLst>
            <pc:docMk/>
            <pc:sldMk cId="0" sldId="260"/>
            <ac:spMk id="156" creationId="{00000000-0000-0000-0000-000000000000}"/>
          </ac:spMkLst>
        </pc:spChg>
        <pc:spChg chg="mod">
          <ac:chgData name="Adolfo Linarez" userId="1ef18a8fe3bb5161" providerId="LiveId" clId="{C292B745-5746-48C1-8C05-C08BA9079D9B}" dt="2023-07-27T23:18:43.186" v="462" actId="1076"/>
          <ac:spMkLst>
            <pc:docMk/>
            <pc:sldMk cId="0" sldId="260"/>
            <ac:spMk id="157" creationId="{00000000-0000-0000-0000-000000000000}"/>
          </ac:spMkLst>
        </pc:spChg>
        <pc:picChg chg="mod">
          <ac:chgData name="Adolfo Linarez" userId="1ef18a8fe3bb5161" providerId="LiveId" clId="{C292B745-5746-48C1-8C05-C08BA9079D9B}" dt="2023-07-27T23:14:48.388" v="411" actId="14100"/>
          <ac:picMkLst>
            <pc:docMk/>
            <pc:sldMk cId="0" sldId="260"/>
            <ac:picMk id="158" creationId="{00000000-0000-0000-0000-000000000000}"/>
          </ac:picMkLst>
        </pc:picChg>
      </pc:sldChg>
      <pc:sldChg chg="addSp delSp modSp mod setBg">
        <pc:chgData name="Adolfo Linarez" userId="1ef18a8fe3bb5161" providerId="LiveId" clId="{C292B745-5746-48C1-8C05-C08BA9079D9B}" dt="2023-07-27T23:01:54.471" v="193" actId="26606"/>
        <pc:sldMkLst>
          <pc:docMk/>
          <pc:sldMk cId="0" sldId="261"/>
        </pc:sldMkLst>
        <pc:spChg chg="add del">
          <ac:chgData name="Adolfo Linarez" userId="1ef18a8fe3bb5161" providerId="LiveId" clId="{C292B745-5746-48C1-8C05-C08BA9079D9B}" dt="2023-07-26T01:28:59.845" v="114" actId="26606"/>
          <ac:spMkLst>
            <pc:docMk/>
            <pc:sldMk cId="0" sldId="261"/>
            <ac:spMk id="20" creationId="{21029ED5-F105-4DD2-99C8-1E4422817978}"/>
          </ac:spMkLst>
        </pc:spChg>
        <pc:spChg chg="add del">
          <ac:chgData name="Adolfo Linarez" userId="1ef18a8fe3bb5161" providerId="LiveId" clId="{C292B745-5746-48C1-8C05-C08BA9079D9B}" dt="2023-07-26T01:29:14.961" v="124" actId="26606"/>
          <ac:spMkLst>
            <pc:docMk/>
            <pc:sldMk cId="0" sldId="261"/>
            <ac:spMk id="26" creationId="{7FBCF2A6-1F18-4B68-B5D2-5B763ED4159A}"/>
          </ac:spMkLst>
        </pc:spChg>
        <pc:spChg chg="add del">
          <ac:chgData name="Adolfo Linarez" userId="1ef18a8fe3bb5161" providerId="LiveId" clId="{C292B745-5746-48C1-8C05-C08BA9079D9B}" dt="2023-07-26T01:29:14.961" v="124" actId="26606"/>
          <ac:spMkLst>
            <pc:docMk/>
            <pc:sldMk cId="0" sldId="261"/>
            <ac:spMk id="28" creationId="{FF3A27FB-A693-4A75-951E-0C77CD98F032}"/>
          </ac:spMkLst>
        </pc:spChg>
        <pc:spChg chg="add del">
          <ac:chgData name="Adolfo Linarez" userId="1ef18a8fe3bb5161" providerId="LiveId" clId="{C292B745-5746-48C1-8C05-C08BA9079D9B}" dt="2023-07-26T01:28:59.845" v="114" actId="26606"/>
          <ac:spMkLst>
            <pc:docMk/>
            <pc:sldMk cId="0" sldId="261"/>
            <ac:spMk id="33" creationId="{5C9652B3-A450-4ED6-8FBF-F536BA60B4D8}"/>
          </ac:spMkLst>
        </pc:spChg>
        <pc:spChg chg="add del">
          <ac:chgData name="Adolfo Linarez" userId="1ef18a8fe3bb5161" providerId="LiveId" clId="{C292B745-5746-48C1-8C05-C08BA9079D9B}" dt="2023-07-26T01:29:00.680" v="116" actId="26606"/>
          <ac:spMkLst>
            <pc:docMk/>
            <pc:sldMk cId="0" sldId="261"/>
            <ac:spMk id="44" creationId="{03E8462A-FEBA-4848-81CC-3F8DA3E477BE}"/>
          </ac:spMkLst>
        </pc:spChg>
        <pc:spChg chg="add del">
          <ac:chgData name="Adolfo Linarez" userId="1ef18a8fe3bb5161" providerId="LiveId" clId="{C292B745-5746-48C1-8C05-C08BA9079D9B}" dt="2023-07-26T01:29:00.680" v="116" actId="26606"/>
          <ac:spMkLst>
            <pc:docMk/>
            <pc:sldMk cId="0" sldId="261"/>
            <ac:spMk id="54" creationId="{7941F9B1-B01B-4A84-89D9-B169AEB4E456}"/>
          </ac:spMkLst>
        </pc:spChg>
        <pc:spChg chg="add del">
          <ac:chgData name="Adolfo Linarez" userId="1ef18a8fe3bb5161" providerId="LiveId" clId="{C292B745-5746-48C1-8C05-C08BA9079D9B}" dt="2023-07-26T01:29:14.961" v="124" actId="26606"/>
          <ac:spMkLst>
            <pc:docMk/>
            <pc:sldMk cId="0" sldId="261"/>
            <ac:spMk id="57" creationId="{85C2136B-77EC-41E9-BDB6-58A4AE1429B7}"/>
          </ac:spMkLst>
        </pc:spChg>
        <pc:spChg chg="add del">
          <ac:chgData name="Adolfo Linarez" userId="1ef18a8fe3bb5161" providerId="LiveId" clId="{C292B745-5746-48C1-8C05-C08BA9079D9B}" dt="2023-07-26T01:29:14.955" v="123" actId="26606"/>
          <ac:spMkLst>
            <pc:docMk/>
            <pc:sldMk cId="0" sldId="261"/>
            <ac:spMk id="75" creationId="{85C2136B-77EC-41E9-BDB6-58A4AE1429B7}"/>
          </ac:spMkLst>
        </pc:spChg>
        <pc:spChg chg="add del">
          <ac:chgData name="Adolfo Linarez" userId="1ef18a8fe3bb5161" providerId="LiveId" clId="{C292B745-5746-48C1-8C05-C08BA9079D9B}" dt="2023-07-26T01:29:14.955" v="123" actId="26606"/>
          <ac:spMkLst>
            <pc:docMk/>
            <pc:sldMk cId="0" sldId="261"/>
            <ac:spMk id="81" creationId="{7FBCF2A6-1F18-4B68-B5D2-5B763ED4159A}"/>
          </ac:spMkLst>
        </pc:spChg>
        <pc:spChg chg="add del">
          <ac:chgData name="Adolfo Linarez" userId="1ef18a8fe3bb5161" providerId="LiveId" clId="{C292B745-5746-48C1-8C05-C08BA9079D9B}" dt="2023-07-26T01:29:14.955" v="123" actId="26606"/>
          <ac:spMkLst>
            <pc:docMk/>
            <pc:sldMk cId="0" sldId="261"/>
            <ac:spMk id="83" creationId="{FF3A27FB-A693-4A75-951E-0C77CD98F032}"/>
          </ac:spMkLst>
        </pc:spChg>
        <pc:spChg chg="add del">
          <ac:chgData name="Adolfo Linarez" userId="1ef18a8fe3bb5161" providerId="LiveId" clId="{C292B745-5746-48C1-8C05-C08BA9079D9B}" dt="2023-07-27T23:01:54.471" v="193" actId="26606"/>
          <ac:spMkLst>
            <pc:docMk/>
            <pc:sldMk cId="0" sldId="261"/>
            <ac:spMk id="88" creationId="{5C9652B3-A450-4ED6-8FBF-F536BA60B4D8}"/>
          </ac:spMkLst>
        </pc:spChg>
        <pc:spChg chg="add del">
          <ac:chgData name="Adolfo Linarez" userId="1ef18a8fe3bb5161" providerId="LiveId" clId="{C292B745-5746-48C1-8C05-C08BA9079D9B}" dt="2023-07-27T23:01:54.471" v="193" actId="26606"/>
          <ac:spMkLst>
            <pc:docMk/>
            <pc:sldMk cId="0" sldId="261"/>
            <ac:spMk id="89" creationId="{21029ED5-F105-4DD2-99C8-1E4422817978}"/>
          </ac:spMkLst>
        </pc:spChg>
        <pc:spChg chg="add del">
          <ac:chgData name="Adolfo Linarez" userId="1ef18a8fe3bb5161" providerId="LiveId" clId="{C292B745-5746-48C1-8C05-C08BA9079D9B}" dt="2023-07-27T23:01:53.804" v="190" actId="26606"/>
          <ac:spMkLst>
            <pc:docMk/>
            <pc:sldMk cId="0" sldId="261"/>
            <ac:spMk id="110" creationId="{21029ED5-F105-4DD2-99C8-1E4422817978}"/>
          </ac:spMkLst>
        </pc:spChg>
        <pc:spChg chg="add del">
          <ac:chgData name="Adolfo Linarez" userId="1ef18a8fe3bb5161" providerId="LiveId" clId="{C292B745-5746-48C1-8C05-C08BA9079D9B}" dt="2023-07-27T23:01:54.461" v="192" actId="26606"/>
          <ac:spMkLst>
            <pc:docMk/>
            <pc:sldMk cId="0" sldId="261"/>
            <ac:spMk id="116" creationId="{7FBCF2A6-1F18-4B68-B5D2-5B763ED4159A}"/>
          </ac:spMkLst>
        </pc:spChg>
        <pc:spChg chg="add del">
          <ac:chgData name="Adolfo Linarez" userId="1ef18a8fe3bb5161" providerId="LiveId" clId="{C292B745-5746-48C1-8C05-C08BA9079D9B}" dt="2023-07-27T23:01:54.461" v="192" actId="26606"/>
          <ac:spMkLst>
            <pc:docMk/>
            <pc:sldMk cId="0" sldId="261"/>
            <ac:spMk id="118" creationId="{FF3A27FB-A693-4A75-951E-0C77CD98F032}"/>
          </ac:spMkLst>
        </pc:spChg>
        <pc:spChg chg="add del">
          <ac:chgData name="Adolfo Linarez" userId="1ef18a8fe3bb5161" providerId="LiveId" clId="{C292B745-5746-48C1-8C05-C08BA9079D9B}" dt="2023-07-27T23:01:53.804" v="190" actId="26606"/>
          <ac:spMkLst>
            <pc:docMk/>
            <pc:sldMk cId="0" sldId="261"/>
            <ac:spMk id="123" creationId="{5C9652B3-A450-4ED6-8FBF-F536BA60B4D8}"/>
          </ac:spMkLst>
        </pc:spChg>
        <pc:spChg chg="add del">
          <ac:chgData name="Adolfo Linarez" userId="1ef18a8fe3bb5161" providerId="LiveId" clId="{C292B745-5746-48C1-8C05-C08BA9079D9B}" dt="2023-07-27T23:01:54.461" v="192" actId="26606"/>
          <ac:spMkLst>
            <pc:docMk/>
            <pc:sldMk cId="0" sldId="261"/>
            <ac:spMk id="126" creationId="{85C2136B-77EC-41E9-BDB6-58A4AE1429B7}"/>
          </ac:spMkLst>
        </pc:spChg>
        <pc:spChg chg="add">
          <ac:chgData name="Adolfo Linarez" userId="1ef18a8fe3bb5161" providerId="LiveId" clId="{C292B745-5746-48C1-8C05-C08BA9079D9B}" dt="2023-07-27T23:01:54.471" v="193" actId="26606"/>
          <ac:spMkLst>
            <pc:docMk/>
            <pc:sldMk cId="0" sldId="261"/>
            <ac:spMk id="130" creationId="{21029ED5-F105-4DD2-99C8-1E4422817978}"/>
          </ac:spMkLst>
        </pc:spChg>
        <pc:spChg chg="add">
          <ac:chgData name="Adolfo Linarez" userId="1ef18a8fe3bb5161" providerId="LiveId" clId="{C292B745-5746-48C1-8C05-C08BA9079D9B}" dt="2023-07-27T23:01:54.471" v="193" actId="26606"/>
          <ac:spMkLst>
            <pc:docMk/>
            <pc:sldMk cId="0" sldId="261"/>
            <ac:spMk id="135" creationId="{5C9652B3-A450-4ED6-8FBF-F536BA60B4D8}"/>
          </ac:spMkLst>
        </pc:spChg>
        <pc:spChg chg="del">
          <ac:chgData name="Adolfo Linarez" userId="1ef18a8fe3bb5161" providerId="LiveId" clId="{C292B745-5746-48C1-8C05-C08BA9079D9B}" dt="2023-07-26T01:28:48.748" v="108" actId="478"/>
          <ac:spMkLst>
            <pc:docMk/>
            <pc:sldMk cId="0" sldId="261"/>
            <ac:spMk id="163" creationId="{00000000-0000-0000-0000-000000000000}"/>
          </ac:spMkLst>
        </pc:spChg>
        <pc:spChg chg="del">
          <ac:chgData name="Adolfo Linarez" userId="1ef18a8fe3bb5161" providerId="LiveId" clId="{C292B745-5746-48C1-8C05-C08BA9079D9B}" dt="2023-07-26T01:28:49.820" v="109" actId="478"/>
          <ac:spMkLst>
            <pc:docMk/>
            <pc:sldMk cId="0" sldId="261"/>
            <ac:spMk id="164" creationId="{00000000-0000-0000-0000-000000000000}"/>
          </ac:spMkLst>
        </pc:spChg>
        <pc:grpChg chg="add del">
          <ac:chgData name="Adolfo Linarez" userId="1ef18a8fe3bb5161" providerId="LiveId" clId="{C292B745-5746-48C1-8C05-C08BA9079D9B}" dt="2023-07-26T01:28:59.845" v="114" actId="26606"/>
          <ac:grpSpMkLst>
            <pc:docMk/>
            <pc:sldMk cId="0" sldId="261"/>
            <ac:grpSpMk id="8" creationId="{DDE8DE2B-61C1-46D5-BEB8-521321C182C4}"/>
          </ac:grpSpMkLst>
        </pc:grpChg>
        <pc:grpChg chg="add del">
          <ac:chgData name="Adolfo Linarez" userId="1ef18a8fe3bb5161" providerId="LiveId" clId="{C292B745-5746-48C1-8C05-C08BA9079D9B}" dt="2023-07-26T01:28:59.845" v="114" actId="26606"/>
          <ac:grpSpMkLst>
            <pc:docMk/>
            <pc:sldMk cId="0" sldId="261"/>
            <ac:grpSpMk id="22" creationId="{2D621E68-BF28-4A1C-B1A2-4E55E139E79A}"/>
          </ac:grpSpMkLst>
        </pc:grpChg>
        <pc:grpChg chg="add del">
          <ac:chgData name="Adolfo Linarez" userId="1ef18a8fe3bb5161" providerId="LiveId" clId="{C292B745-5746-48C1-8C05-C08BA9079D9B}" dt="2023-07-26T01:29:00.680" v="116" actId="26606"/>
          <ac:grpSpMkLst>
            <pc:docMk/>
            <pc:sldMk cId="0" sldId="261"/>
            <ac:grpSpMk id="35" creationId="{609316A9-990D-4EC3-A671-70EE5C1493A4}"/>
          </ac:grpSpMkLst>
        </pc:grpChg>
        <pc:grpChg chg="add del">
          <ac:chgData name="Adolfo Linarez" userId="1ef18a8fe3bb5161" providerId="LiveId" clId="{C292B745-5746-48C1-8C05-C08BA9079D9B}" dt="2023-07-26T01:29:00.680" v="116" actId="26606"/>
          <ac:grpSpMkLst>
            <pc:docMk/>
            <pc:sldMk cId="0" sldId="261"/>
            <ac:grpSpMk id="45" creationId="{2109F83F-40FE-4DB3-84CC-09FB3340D06D}"/>
          </ac:grpSpMkLst>
        </pc:grpChg>
        <pc:grpChg chg="add del">
          <ac:chgData name="Adolfo Linarez" userId="1ef18a8fe3bb5161" providerId="LiveId" clId="{C292B745-5746-48C1-8C05-C08BA9079D9B}" dt="2023-07-26T01:29:14.961" v="124" actId="26606"/>
          <ac:grpSpMkLst>
            <pc:docMk/>
            <pc:sldMk cId="0" sldId="261"/>
            <ac:grpSpMk id="56" creationId="{DDE8DE2B-61C1-46D5-BEB8-521321C182C4}"/>
          </ac:grpSpMkLst>
        </pc:grpChg>
        <pc:grpChg chg="add del">
          <ac:chgData name="Adolfo Linarez" userId="1ef18a8fe3bb5161" providerId="LiveId" clId="{C292B745-5746-48C1-8C05-C08BA9079D9B}" dt="2023-07-26T01:29:14.955" v="123" actId="26606"/>
          <ac:grpSpMkLst>
            <pc:docMk/>
            <pc:sldMk cId="0" sldId="261"/>
            <ac:grpSpMk id="63" creationId="{0565C35A-C6FA-4269-822E-6DB5B9C48882}"/>
          </ac:grpSpMkLst>
        </pc:grpChg>
        <pc:grpChg chg="add del">
          <ac:chgData name="Adolfo Linarez" userId="1ef18a8fe3bb5161" providerId="LiveId" clId="{C292B745-5746-48C1-8C05-C08BA9079D9B}" dt="2023-07-27T23:01:54.471" v="193" actId="26606"/>
          <ac:grpSpMkLst>
            <pc:docMk/>
            <pc:sldMk cId="0" sldId="261"/>
            <ac:grpSpMk id="87" creationId="{0565C35A-C6FA-4269-822E-6DB5B9C48882}"/>
          </ac:grpSpMkLst>
        </pc:grpChg>
        <pc:grpChg chg="add del">
          <ac:chgData name="Adolfo Linarez" userId="1ef18a8fe3bb5161" providerId="LiveId" clId="{C292B745-5746-48C1-8C05-C08BA9079D9B}" dt="2023-07-27T23:01:54.471" v="193" actId="26606"/>
          <ac:grpSpMkLst>
            <pc:docMk/>
            <pc:sldMk cId="0" sldId="261"/>
            <ac:grpSpMk id="90" creationId="{2D621E68-BF28-4A1C-B1A2-4E55E139E79A}"/>
          </ac:grpSpMkLst>
        </pc:grpChg>
        <pc:grpChg chg="add del">
          <ac:chgData name="Adolfo Linarez" userId="1ef18a8fe3bb5161" providerId="LiveId" clId="{C292B745-5746-48C1-8C05-C08BA9079D9B}" dt="2023-07-27T23:01:53.804" v="190" actId="26606"/>
          <ac:grpSpMkLst>
            <pc:docMk/>
            <pc:sldMk cId="0" sldId="261"/>
            <ac:grpSpMk id="98" creationId="{0565C35A-C6FA-4269-822E-6DB5B9C48882}"/>
          </ac:grpSpMkLst>
        </pc:grpChg>
        <pc:grpChg chg="add del">
          <ac:chgData name="Adolfo Linarez" userId="1ef18a8fe3bb5161" providerId="LiveId" clId="{C292B745-5746-48C1-8C05-C08BA9079D9B}" dt="2023-07-27T23:01:53.804" v="190" actId="26606"/>
          <ac:grpSpMkLst>
            <pc:docMk/>
            <pc:sldMk cId="0" sldId="261"/>
            <ac:grpSpMk id="112" creationId="{2D621E68-BF28-4A1C-B1A2-4E55E139E79A}"/>
          </ac:grpSpMkLst>
        </pc:grpChg>
        <pc:grpChg chg="add del">
          <ac:chgData name="Adolfo Linarez" userId="1ef18a8fe3bb5161" providerId="LiveId" clId="{C292B745-5746-48C1-8C05-C08BA9079D9B}" dt="2023-07-27T23:01:54.461" v="192" actId="26606"/>
          <ac:grpSpMkLst>
            <pc:docMk/>
            <pc:sldMk cId="0" sldId="261"/>
            <ac:grpSpMk id="125" creationId="{DDE8DE2B-61C1-46D5-BEB8-521321C182C4}"/>
          </ac:grpSpMkLst>
        </pc:grpChg>
        <pc:grpChg chg="add">
          <ac:chgData name="Adolfo Linarez" userId="1ef18a8fe3bb5161" providerId="LiveId" clId="{C292B745-5746-48C1-8C05-C08BA9079D9B}" dt="2023-07-27T23:01:54.471" v="193" actId="26606"/>
          <ac:grpSpMkLst>
            <pc:docMk/>
            <pc:sldMk cId="0" sldId="261"/>
            <ac:grpSpMk id="129" creationId="{0565C35A-C6FA-4269-822E-6DB5B9C48882}"/>
          </ac:grpSpMkLst>
        </pc:grpChg>
        <pc:grpChg chg="add">
          <ac:chgData name="Adolfo Linarez" userId="1ef18a8fe3bb5161" providerId="LiveId" clId="{C292B745-5746-48C1-8C05-C08BA9079D9B}" dt="2023-07-27T23:01:54.471" v="193" actId="26606"/>
          <ac:grpSpMkLst>
            <pc:docMk/>
            <pc:sldMk cId="0" sldId="261"/>
            <ac:grpSpMk id="131" creationId="{2D621E68-BF28-4A1C-B1A2-4E55E139E79A}"/>
          </ac:grpSpMkLst>
        </pc:grpChg>
        <pc:picChg chg="add del mod">
          <ac:chgData name="Adolfo Linarez" userId="1ef18a8fe3bb5161" providerId="LiveId" clId="{C292B745-5746-48C1-8C05-C08BA9079D9B}" dt="2023-07-27T23:01:36.099" v="185" actId="478"/>
          <ac:picMkLst>
            <pc:docMk/>
            <pc:sldMk cId="0" sldId="261"/>
            <ac:picMk id="3" creationId="{B07740AD-E9F0-8F0C-0968-2ADD3C1BFEC5}"/>
          </ac:picMkLst>
        </pc:picChg>
        <pc:picChg chg="add mod modCrop">
          <ac:chgData name="Adolfo Linarez" userId="1ef18a8fe3bb5161" providerId="LiveId" clId="{C292B745-5746-48C1-8C05-C08BA9079D9B}" dt="2023-07-27T23:01:54.471" v="193" actId="26606"/>
          <ac:picMkLst>
            <pc:docMk/>
            <pc:sldMk cId="0" sldId="261"/>
            <ac:picMk id="4" creationId="{E1CCB28C-89BD-1185-79DD-159D80444EE3}"/>
          </ac:picMkLst>
        </pc:picChg>
        <pc:picChg chg="del mod">
          <ac:chgData name="Adolfo Linarez" userId="1ef18a8fe3bb5161" providerId="LiveId" clId="{C292B745-5746-48C1-8C05-C08BA9079D9B}" dt="2023-07-26T01:27:21.171" v="107" actId="478"/>
          <ac:picMkLst>
            <pc:docMk/>
            <pc:sldMk cId="0" sldId="261"/>
            <ac:picMk id="165" creationId="{00000000-0000-0000-0000-000000000000}"/>
          </ac:picMkLst>
        </pc:picChg>
        <pc:cxnChg chg="add del">
          <ac:chgData name="Adolfo Linarez" userId="1ef18a8fe3bb5161" providerId="LiveId" clId="{C292B745-5746-48C1-8C05-C08BA9079D9B}" dt="2023-07-26T01:29:14.961" v="124" actId="26606"/>
          <ac:cxnSpMkLst>
            <pc:docMk/>
            <pc:sldMk cId="0" sldId="261"/>
            <ac:cxnSpMk id="24" creationId="{FB1FCEB1-A7E1-417C-A7EF-AA30D5A0859F}"/>
          </ac:cxnSpMkLst>
        </pc:cxnChg>
        <pc:cxnChg chg="add del">
          <ac:chgData name="Adolfo Linarez" userId="1ef18a8fe3bb5161" providerId="LiveId" clId="{C292B745-5746-48C1-8C05-C08BA9079D9B}" dt="2023-07-26T01:29:14.961" v="124" actId="26606"/>
          <ac:cxnSpMkLst>
            <pc:docMk/>
            <pc:sldMk cId="0" sldId="261"/>
            <ac:cxnSpMk id="58" creationId="{E55891F3-A5E2-4418-8950-25FA2B731209}"/>
          </ac:cxnSpMkLst>
        </pc:cxnChg>
        <pc:cxnChg chg="add del">
          <ac:chgData name="Adolfo Linarez" userId="1ef18a8fe3bb5161" providerId="LiveId" clId="{C292B745-5746-48C1-8C05-C08BA9079D9B}" dt="2023-07-26T01:29:14.955" v="123" actId="26606"/>
          <ac:cxnSpMkLst>
            <pc:docMk/>
            <pc:sldMk cId="0" sldId="261"/>
            <ac:cxnSpMk id="77" creationId="{E55891F3-A5E2-4418-8950-25FA2B731209}"/>
          </ac:cxnSpMkLst>
        </pc:cxnChg>
        <pc:cxnChg chg="add del">
          <ac:chgData name="Adolfo Linarez" userId="1ef18a8fe3bb5161" providerId="LiveId" clId="{C292B745-5746-48C1-8C05-C08BA9079D9B}" dt="2023-07-26T01:29:14.955" v="123" actId="26606"/>
          <ac:cxnSpMkLst>
            <pc:docMk/>
            <pc:sldMk cId="0" sldId="261"/>
            <ac:cxnSpMk id="79" creationId="{FB1FCEB1-A7E1-417C-A7EF-AA30D5A0859F}"/>
          </ac:cxnSpMkLst>
        </pc:cxnChg>
        <pc:cxnChg chg="add del">
          <ac:chgData name="Adolfo Linarez" userId="1ef18a8fe3bb5161" providerId="LiveId" clId="{C292B745-5746-48C1-8C05-C08BA9079D9B}" dt="2023-07-27T23:01:54.461" v="192" actId="26606"/>
          <ac:cxnSpMkLst>
            <pc:docMk/>
            <pc:sldMk cId="0" sldId="261"/>
            <ac:cxnSpMk id="114" creationId="{FB1FCEB1-A7E1-417C-A7EF-AA30D5A0859F}"/>
          </ac:cxnSpMkLst>
        </pc:cxnChg>
        <pc:cxnChg chg="add del">
          <ac:chgData name="Adolfo Linarez" userId="1ef18a8fe3bb5161" providerId="LiveId" clId="{C292B745-5746-48C1-8C05-C08BA9079D9B}" dt="2023-07-27T23:01:54.461" v="192" actId="26606"/>
          <ac:cxnSpMkLst>
            <pc:docMk/>
            <pc:sldMk cId="0" sldId="261"/>
            <ac:cxnSpMk id="127" creationId="{E55891F3-A5E2-4418-8950-25FA2B731209}"/>
          </ac:cxnSpMkLst>
        </pc:cxnChg>
      </pc:sldChg>
      <pc:sldChg chg="modSp mod">
        <pc:chgData name="Adolfo Linarez" userId="1ef18a8fe3bb5161" providerId="LiveId" clId="{C292B745-5746-48C1-8C05-C08BA9079D9B}" dt="2023-07-27T23:20:04.487" v="475" actId="14100"/>
        <pc:sldMkLst>
          <pc:docMk/>
          <pc:sldMk cId="0" sldId="262"/>
        </pc:sldMkLst>
        <pc:spChg chg="mod">
          <ac:chgData name="Adolfo Linarez" userId="1ef18a8fe3bb5161" providerId="LiveId" clId="{C292B745-5746-48C1-8C05-C08BA9079D9B}" dt="2023-07-27T23:19:56.563" v="474" actId="1076"/>
          <ac:spMkLst>
            <pc:docMk/>
            <pc:sldMk cId="0" sldId="262"/>
            <ac:spMk id="170" creationId="{00000000-0000-0000-0000-000000000000}"/>
          </ac:spMkLst>
        </pc:spChg>
        <pc:spChg chg="mod">
          <ac:chgData name="Adolfo Linarez" userId="1ef18a8fe3bb5161" providerId="LiveId" clId="{C292B745-5746-48C1-8C05-C08BA9079D9B}" dt="2023-07-27T23:20:04.487" v="475" actId="14100"/>
          <ac:spMkLst>
            <pc:docMk/>
            <pc:sldMk cId="0" sldId="262"/>
            <ac:spMk id="171" creationId="{00000000-0000-0000-0000-000000000000}"/>
          </ac:spMkLst>
        </pc:spChg>
        <pc:picChg chg="mod">
          <ac:chgData name="Adolfo Linarez" userId="1ef18a8fe3bb5161" providerId="LiveId" clId="{C292B745-5746-48C1-8C05-C08BA9079D9B}" dt="2023-07-26T01:19:55.360" v="20" actId="1076"/>
          <ac:picMkLst>
            <pc:docMk/>
            <pc:sldMk cId="0" sldId="262"/>
            <ac:picMk id="3" creationId="{1882081E-F585-E6A1-9A4C-15B2863D5F1F}"/>
          </ac:picMkLst>
        </pc:picChg>
      </pc:sldChg>
      <pc:sldChg chg="modSp mod">
        <pc:chgData name="Adolfo Linarez" userId="1ef18a8fe3bb5161" providerId="LiveId" clId="{C292B745-5746-48C1-8C05-C08BA9079D9B}" dt="2023-07-27T23:20:52.126" v="485" actId="14100"/>
        <pc:sldMkLst>
          <pc:docMk/>
          <pc:sldMk cId="0" sldId="263"/>
        </pc:sldMkLst>
        <pc:spChg chg="mod">
          <ac:chgData name="Adolfo Linarez" userId="1ef18a8fe3bb5161" providerId="LiveId" clId="{C292B745-5746-48C1-8C05-C08BA9079D9B}" dt="2023-07-27T23:20:52.126" v="485" actId="14100"/>
          <ac:spMkLst>
            <pc:docMk/>
            <pc:sldMk cId="0" sldId="263"/>
            <ac:spMk id="177" creationId="{00000000-0000-0000-0000-000000000000}"/>
          </ac:spMkLst>
        </pc:spChg>
      </pc:sldChg>
      <pc:sldChg chg="addSp delSp modSp new del mod setBg">
        <pc:chgData name="Adolfo Linarez" userId="1ef18a8fe3bb5161" providerId="LiveId" clId="{C292B745-5746-48C1-8C05-C08BA9079D9B}" dt="2023-07-26T01:39:39.160" v="141" actId="47"/>
        <pc:sldMkLst>
          <pc:docMk/>
          <pc:sldMk cId="3377737740" sldId="264"/>
        </pc:sldMkLst>
        <pc:spChg chg="del">
          <ac:chgData name="Adolfo Linarez" userId="1ef18a8fe3bb5161" providerId="LiveId" clId="{C292B745-5746-48C1-8C05-C08BA9079D9B}" dt="2023-07-26T01:24:49.437" v="83" actId="478"/>
          <ac:spMkLst>
            <pc:docMk/>
            <pc:sldMk cId="3377737740" sldId="264"/>
            <ac:spMk id="2" creationId="{BBE66B95-608A-AC26-3EC4-17B9BC2F8595}"/>
          </ac:spMkLst>
        </pc:spChg>
        <pc:spChg chg="del">
          <ac:chgData name="Adolfo Linarez" userId="1ef18a8fe3bb5161" providerId="LiveId" clId="{C292B745-5746-48C1-8C05-C08BA9079D9B}" dt="2023-07-26T01:24:50.628" v="84" actId="478"/>
          <ac:spMkLst>
            <pc:docMk/>
            <pc:sldMk cId="3377737740" sldId="264"/>
            <ac:spMk id="3" creationId="{2D42C66F-E07F-F34E-13FC-D2BB4074377B}"/>
          </ac:spMkLst>
        </pc:spChg>
        <pc:spChg chg="add">
          <ac:chgData name="Adolfo Linarez" userId="1ef18a8fe3bb5161" providerId="LiveId" clId="{C292B745-5746-48C1-8C05-C08BA9079D9B}" dt="2023-07-26T01:26:24.730" v="95" actId="26606"/>
          <ac:spMkLst>
            <pc:docMk/>
            <pc:sldMk cId="3377737740" sldId="264"/>
            <ac:spMk id="24" creationId="{3950DEE9-4790-4F3D-BB9C-277CE26D1EC9}"/>
          </ac:spMkLst>
        </pc:spChg>
        <pc:grpChg chg="add">
          <ac:chgData name="Adolfo Linarez" userId="1ef18a8fe3bb5161" providerId="LiveId" clId="{C292B745-5746-48C1-8C05-C08BA9079D9B}" dt="2023-07-26T01:26:24.730" v="95" actId="26606"/>
          <ac:grpSpMkLst>
            <pc:docMk/>
            <pc:sldMk cId="3377737740" sldId="264"/>
            <ac:grpSpMk id="12" creationId="{7664F850-BA8B-47AE-B11A-225CAB8969F1}"/>
          </ac:grpSpMkLst>
        </pc:grpChg>
        <pc:grpChg chg="add">
          <ac:chgData name="Adolfo Linarez" userId="1ef18a8fe3bb5161" providerId="LiveId" clId="{C292B745-5746-48C1-8C05-C08BA9079D9B}" dt="2023-07-26T01:26:24.730" v="95" actId="26606"/>
          <ac:grpSpMkLst>
            <pc:docMk/>
            <pc:sldMk cId="3377737740" sldId="264"/>
            <ac:grpSpMk id="26" creationId="{58B2947D-C69F-4DE5-B778-CA81D2B48896}"/>
          </ac:grpSpMkLst>
        </pc:grpChg>
        <pc:picChg chg="add mod ord">
          <ac:chgData name="Adolfo Linarez" userId="1ef18a8fe3bb5161" providerId="LiveId" clId="{C292B745-5746-48C1-8C05-C08BA9079D9B}" dt="2023-07-26T01:26:59.684" v="106" actId="1035"/>
          <ac:picMkLst>
            <pc:docMk/>
            <pc:sldMk cId="3377737740" sldId="264"/>
            <ac:picMk id="5" creationId="{C46FC468-3C56-C73F-F34A-63963B44D8B4}"/>
          </ac:picMkLst>
        </pc:picChg>
        <pc:picChg chg="add mod">
          <ac:chgData name="Adolfo Linarez" userId="1ef18a8fe3bb5161" providerId="LiveId" clId="{C292B745-5746-48C1-8C05-C08BA9079D9B}" dt="2023-07-26T01:26:59.684" v="106" actId="1035"/>
          <ac:picMkLst>
            <pc:docMk/>
            <pc:sldMk cId="3377737740" sldId="264"/>
            <ac:picMk id="7" creationId="{F1BBCC97-33AA-7C48-3930-F3CB80E4F396}"/>
          </ac:picMkLst>
        </pc:picChg>
      </pc:sldChg>
      <pc:sldChg chg="addSp delSp modSp new mod setBg">
        <pc:chgData name="Adolfo Linarez" userId="1ef18a8fe3bb5161" providerId="LiveId" clId="{C292B745-5746-48C1-8C05-C08BA9079D9B}" dt="2023-07-26T01:31:17.503" v="135" actId="27614"/>
        <pc:sldMkLst>
          <pc:docMk/>
          <pc:sldMk cId="2511740047" sldId="265"/>
        </pc:sldMkLst>
        <pc:spChg chg="del">
          <ac:chgData name="Adolfo Linarez" userId="1ef18a8fe3bb5161" providerId="LiveId" clId="{C292B745-5746-48C1-8C05-C08BA9079D9B}" dt="2023-07-26T01:29:30.500" v="127" actId="478"/>
          <ac:spMkLst>
            <pc:docMk/>
            <pc:sldMk cId="2511740047" sldId="265"/>
            <ac:spMk id="2" creationId="{6C1FFCC6-5879-ACAC-BF85-C7D63CBC62A6}"/>
          </ac:spMkLst>
        </pc:spChg>
        <pc:spChg chg="del">
          <ac:chgData name="Adolfo Linarez" userId="1ef18a8fe3bb5161" providerId="LiveId" clId="{C292B745-5746-48C1-8C05-C08BA9079D9B}" dt="2023-07-26T01:29:29.229" v="126" actId="478"/>
          <ac:spMkLst>
            <pc:docMk/>
            <pc:sldMk cId="2511740047" sldId="265"/>
            <ac:spMk id="3" creationId="{1D73642E-12F6-FFF6-CE0C-2B710F85D100}"/>
          </ac:spMkLst>
        </pc:spChg>
        <pc:spChg chg="add del">
          <ac:chgData name="Adolfo Linarez" userId="1ef18a8fe3bb5161" providerId="LiveId" clId="{C292B745-5746-48C1-8C05-C08BA9079D9B}" dt="2023-07-26T01:31:10.811" v="134" actId="26606"/>
          <ac:spMkLst>
            <pc:docMk/>
            <pc:sldMk cId="2511740047" sldId="265"/>
            <ac:spMk id="22" creationId="{21029ED5-F105-4DD2-99C8-1E4422817978}"/>
          </ac:spMkLst>
        </pc:spChg>
        <pc:spChg chg="add del">
          <ac:chgData name="Adolfo Linarez" userId="1ef18a8fe3bb5161" providerId="LiveId" clId="{C292B745-5746-48C1-8C05-C08BA9079D9B}" dt="2023-07-26T01:31:10.811" v="134" actId="26606"/>
          <ac:spMkLst>
            <pc:docMk/>
            <pc:sldMk cId="2511740047" sldId="265"/>
            <ac:spMk id="35" creationId="{5C9652B3-A450-4ED6-8FBF-F536BA60B4D8}"/>
          </ac:spMkLst>
        </pc:spChg>
        <pc:spChg chg="add del">
          <ac:chgData name="Adolfo Linarez" userId="1ef18a8fe3bb5161" providerId="LiveId" clId="{C292B745-5746-48C1-8C05-C08BA9079D9B}" dt="2023-07-26T01:31:10.805" v="133" actId="26606"/>
          <ac:spMkLst>
            <pc:docMk/>
            <pc:sldMk cId="2511740047" sldId="265"/>
            <ac:spMk id="52" creationId="{21029ED5-F105-4DD2-99C8-1E4422817978}"/>
          </ac:spMkLst>
        </pc:spChg>
        <pc:spChg chg="add del">
          <ac:chgData name="Adolfo Linarez" userId="1ef18a8fe3bb5161" providerId="LiveId" clId="{C292B745-5746-48C1-8C05-C08BA9079D9B}" dt="2023-07-26T01:31:10.805" v="133" actId="26606"/>
          <ac:spMkLst>
            <pc:docMk/>
            <pc:sldMk cId="2511740047" sldId="265"/>
            <ac:spMk id="65" creationId="{5C9652B3-A450-4ED6-8FBF-F536BA60B4D8}"/>
          </ac:spMkLst>
        </pc:spChg>
        <pc:spChg chg="add">
          <ac:chgData name="Adolfo Linarez" userId="1ef18a8fe3bb5161" providerId="LiveId" clId="{C292B745-5746-48C1-8C05-C08BA9079D9B}" dt="2023-07-26T01:31:10.811" v="134" actId="26606"/>
          <ac:spMkLst>
            <pc:docMk/>
            <pc:sldMk cId="2511740047" sldId="265"/>
            <ac:spMk id="76" creationId="{21029ED5-F105-4DD2-99C8-1E4422817978}"/>
          </ac:spMkLst>
        </pc:spChg>
        <pc:spChg chg="add">
          <ac:chgData name="Adolfo Linarez" userId="1ef18a8fe3bb5161" providerId="LiveId" clId="{C292B745-5746-48C1-8C05-C08BA9079D9B}" dt="2023-07-26T01:31:10.811" v="134" actId="26606"/>
          <ac:spMkLst>
            <pc:docMk/>
            <pc:sldMk cId="2511740047" sldId="265"/>
            <ac:spMk id="86" creationId="{5C9652B3-A450-4ED6-8FBF-F536BA60B4D8}"/>
          </ac:spMkLst>
        </pc:spChg>
        <pc:grpChg chg="add del">
          <ac:chgData name="Adolfo Linarez" userId="1ef18a8fe3bb5161" providerId="LiveId" clId="{C292B745-5746-48C1-8C05-C08BA9079D9B}" dt="2023-07-26T01:31:10.811" v="134" actId="26606"/>
          <ac:grpSpMkLst>
            <pc:docMk/>
            <pc:sldMk cId="2511740047" sldId="265"/>
            <ac:grpSpMk id="10" creationId="{0565C35A-C6FA-4269-822E-6DB5B9C48882}"/>
          </ac:grpSpMkLst>
        </pc:grpChg>
        <pc:grpChg chg="add del">
          <ac:chgData name="Adolfo Linarez" userId="1ef18a8fe3bb5161" providerId="LiveId" clId="{C292B745-5746-48C1-8C05-C08BA9079D9B}" dt="2023-07-26T01:31:10.811" v="134" actId="26606"/>
          <ac:grpSpMkLst>
            <pc:docMk/>
            <pc:sldMk cId="2511740047" sldId="265"/>
            <ac:grpSpMk id="24" creationId="{2D621E68-BF28-4A1C-B1A2-4E55E139E79A}"/>
          </ac:grpSpMkLst>
        </pc:grpChg>
        <pc:grpChg chg="add del">
          <ac:chgData name="Adolfo Linarez" userId="1ef18a8fe3bb5161" providerId="LiveId" clId="{C292B745-5746-48C1-8C05-C08BA9079D9B}" dt="2023-07-26T01:31:10.805" v="133" actId="26606"/>
          <ac:grpSpMkLst>
            <pc:docMk/>
            <pc:sldMk cId="2511740047" sldId="265"/>
            <ac:grpSpMk id="40" creationId="{DDE8DE2B-61C1-46D5-BEB8-521321C182C4}"/>
          </ac:grpSpMkLst>
        </pc:grpChg>
        <pc:grpChg chg="add del">
          <ac:chgData name="Adolfo Linarez" userId="1ef18a8fe3bb5161" providerId="LiveId" clId="{C292B745-5746-48C1-8C05-C08BA9079D9B}" dt="2023-07-26T01:31:10.805" v="133" actId="26606"/>
          <ac:grpSpMkLst>
            <pc:docMk/>
            <pc:sldMk cId="2511740047" sldId="265"/>
            <ac:grpSpMk id="54" creationId="{2D621E68-BF28-4A1C-B1A2-4E55E139E79A}"/>
          </ac:grpSpMkLst>
        </pc:grpChg>
        <pc:grpChg chg="add">
          <ac:chgData name="Adolfo Linarez" userId="1ef18a8fe3bb5161" providerId="LiveId" clId="{C292B745-5746-48C1-8C05-C08BA9079D9B}" dt="2023-07-26T01:31:10.811" v="134" actId="26606"/>
          <ac:grpSpMkLst>
            <pc:docMk/>
            <pc:sldMk cId="2511740047" sldId="265"/>
            <ac:grpSpMk id="67" creationId="{0565C35A-C6FA-4269-822E-6DB5B9C48882}"/>
          </ac:grpSpMkLst>
        </pc:grpChg>
        <pc:grpChg chg="add">
          <ac:chgData name="Adolfo Linarez" userId="1ef18a8fe3bb5161" providerId="LiveId" clId="{C292B745-5746-48C1-8C05-C08BA9079D9B}" dt="2023-07-26T01:31:10.811" v="134" actId="26606"/>
          <ac:grpSpMkLst>
            <pc:docMk/>
            <pc:sldMk cId="2511740047" sldId="265"/>
            <ac:grpSpMk id="77" creationId="{2D621E68-BF28-4A1C-B1A2-4E55E139E79A}"/>
          </ac:grpSpMkLst>
        </pc:grpChg>
        <pc:picChg chg="add del mod">
          <ac:chgData name="Adolfo Linarez" userId="1ef18a8fe3bb5161" providerId="LiveId" clId="{C292B745-5746-48C1-8C05-C08BA9079D9B}" dt="2023-07-26T01:30:32.524" v="130" actId="478"/>
          <ac:picMkLst>
            <pc:docMk/>
            <pc:sldMk cId="2511740047" sldId="265"/>
            <ac:picMk id="5" creationId="{3633F0B2-AD14-FFE1-BBEE-FA789A31A1A6}"/>
          </ac:picMkLst>
        </pc:picChg>
        <pc:picChg chg="add mod">
          <ac:chgData name="Adolfo Linarez" userId="1ef18a8fe3bb5161" providerId="LiveId" clId="{C292B745-5746-48C1-8C05-C08BA9079D9B}" dt="2023-07-26T01:31:17.503" v="135" actId="27614"/>
          <ac:picMkLst>
            <pc:docMk/>
            <pc:sldMk cId="2511740047" sldId="265"/>
            <ac:picMk id="7" creationId="{78ABFA0C-3201-DCA7-83D9-19A628B5153F}"/>
          </ac:picMkLst>
        </pc:picChg>
      </pc:sldChg>
      <pc:sldChg chg="modSp add mod">
        <pc:chgData name="Adolfo Linarez" userId="1ef18a8fe3bb5161" providerId="LiveId" clId="{C292B745-5746-48C1-8C05-C08BA9079D9B}" dt="2023-07-27T23:54:09.439" v="638" actId="1076"/>
        <pc:sldMkLst>
          <pc:docMk/>
          <pc:sldMk cId="2568645975" sldId="266"/>
        </pc:sldMkLst>
        <pc:spChg chg="mod">
          <ac:chgData name="Adolfo Linarez" userId="1ef18a8fe3bb5161" providerId="LiveId" clId="{C292B745-5746-48C1-8C05-C08BA9079D9B}" dt="2023-07-27T23:54:09.439" v="638" actId="1076"/>
          <ac:spMkLst>
            <pc:docMk/>
            <pc:sldMk cId="2568645975" sldId="266"/>
            <ac:spMk id="5" creationId="{40D83849-C8C8-8ECC-62B1-05AED6E410B7}"/>
          </ac:spMkLst>
        </pc:spChg>
      </pc:sldChg>
      <pc:sldChg chg="addSp delSp modSp add mod setBg">
        <pc:chgData name="Adolfo Linarez" userId="1ef18a8fe3bb5161" providerId="LiveId" clId="{C292B745-5746-48C1-8C05-C08BA9079D9B}" dt="2023-07-27T23:14:26.522" v="407" actId="26606"/>
        <pc:sldMkLst>
          <pc:docMk/>
          <pc:sldMk cId="1525494949" sldId="267"/>
        </pc:sldMkLst>
        <pc:spChg chg="add del">
          <ac:chgData name="Adolfo Linarez" userId="1ef18a8fe3bb5161" providerId="LiveId" clId="{C292B745-5746-48C1-8C05-C08BA9079D9B}" dt="2023-07-27T23:14:17.218" v="405" actId="26606"/>
          <ac:spMkLst>
            <pc:docMk/>
            <pc:sldMk cId="1525494949" sldId="267"/>
            <ac:spMk id="17" creationId="{E3B4FF89-C45F-4E24-B963-61E855708F2A}"/>
          </ac:spMkLst>
        </pc:spChg>
        <pc:spChg chg="add del">
          <ac:chgData name="Adolfo Linarez" userId="1ef18a8fe3bb5161" providerId="LiveId" clId="{C292B745-5746-48C1-8C05-C08BA9079D9B}" dt="2023-07-27T23:14:17.218" v="405" actId="26606"/>
          <ac:spMkLst>
            <pc:docMk/>
            <pc:sldMk cId="1525494949" sldId="267"/>
            <ac:spMk id="18" creationId="{14F25C03-EF67-4344-8AEA-7B3FA0DED024}"/>
          </ac:spMkLst>
        </pc:spChg>
        <pc:spChg chg="add del">
          <ac:chgData name="Adolfo Linarez" userId="1ef18a8fe3bb5161" providerId="LiveId" clId="{C292B745-5746-48C1-8C05-C08BA9079D9B}" dt="2023-07-27T23:14:17.218" v="405" actId="26606"/>
          <ac:spMkLst>
            <pc:docMk/>
            <pc:sldMk cId="1525494949" sldId="267"/>
            <ac:spMk id="19" creationId="{F74793DE-3651-410B-B243-8F0B1468E6A4}"/>
          </ac:spMkLst>
        </pc:spChg>
        <pc:spChg chg="add del">
          <ac:chgData name="Adolfo Linarez" userId="1ef18a8fe3bb5161" providerId="LiveId" clId="{C292B745-5746-48C1-8C05-C08BA9079D9B}" dt="2023-07-27T23:14:01.486" v="399" actId="26606"/>
          <ac:spMkLst>
            <pc:docMk/>
            <pc:sldMk cId="1525494949" sldId="267"/>
            <ac:spMk id="20" creationId="{F82BF3E2-EB0E-40D6-8835-2367A5316CA4}"/>
          </ac:spMkLst>
        </pc:spChg>
        <pc:spChg chg="add del">
          <ac:chgData name="Adolfo Linarez" userId="1ef18a8fe3bb5161" providerId="LiveId" clId="{C292B745-5746-48C1-8C05-C08BA9079D9B}" dt="2023-07-27T23:14:26.522" v="407" actId="26606"/>
          <ac:spMkLst>
            <pc:docMk/>
            <pc:sldMk cId="1525494949" sldId="267"/>
            <ac:spMk id="21" creationId="{F82BF3E2-EB0E-40D6-8835-2367A5316CA4}"/>
          </ac:spMkLst>
        </pc:spChg>
        <pc:spChg chg="add del">
          <ac:chgData name="Adolfo Linarez" userId="1ef18a8fe3bb5161" providerId="LiveId" clId="{C292B745-5746-48C1-8C05-C08BA9079D9B}" dt="2023-07-27T23:14:01.486" v="399" actId="26606"/>
          <ac:spMkLst>
            <pc:docMk/>
            <pc:sldMk cId="1525494949" sldId="267"/>
            <ac:spMk id="22" creationId="{CB6FFAAC-8A48-4FBF-BAFE-BAD367694022}"/>
          </ac:spMkLst>
        </pc:spChg>
        <pc:spChg chg="add del">
          <ac:chgData name="Adolfo Linarez" userId="1ef18a8fe3bb5161" providerId="LiveId" clId="{C292B745-5746-48C1-8C05-C08BA9079D9B}" dt="2023-07-27T23:14:26.522" v="407" actId="26606"/>
          <ac:spMkLst>
            <pc:docMk/>
            <pc:sldMk cId="1525494949" sldId="267"/>
            <ac:spMk id="23" creationId="{CB6FFAAC-8A48-4FBF-BAFE-BAD367694022}"/>
          </ac:spMkLst>
        </pc:spChg>
        <pc:spChg chg="add del">
          <ac:chgData name="Adolfo Linarez" userId="1ef18a8fe3bb5161" providerId="LiveId" clId="{C292B745-5746-48C1-8C05-C08BA9079D9B}" dt="2023-07-27T23:14:01.486" v="399" actId="26606"/>
          <ac:spMkLst>
            <pc:docMk/>
            <pc:sldMk cId="1525494949" sldId="267"/>
            <ac:spMk id="24" creationId="{481E86DD-89E6-42B2-8675-84B7C56BFF7D}"/>
          </ac:spMkLst>
        </pc:spChg>
        <pc:spChg chg="add del">
          <ac:chgData name="Adolfo Linarez" userId="1ef18a8fe3bb5161" providerId="LiveId" clId="{C292B745-5746-48C1-8C05-C08BA9079D9B}" dt="2023-07-27T23:14:26.522" v="407" actId="26606"/>
          <ac:spMkLst>
            <pc:docMk/>
            <pc:sldMk cId="1525494949" sldId="267"/>
            <ac:spMk id="25" creationId="{481E86DD-89E6-42B2-8675-84B7C56BFF7D}"/>
          </ac:spMkLst>
        </pc:spChg>
        <pc:spChg chg="add del">
          <ac:chgData name="Adolfo Linarez" userId="1ef18a8fe3bb5161" providerId="LiveId" clId="{C292B745-5746-48C1-8C05-C08BA9079D9B}" dt="2023-07-27T23:14:01.486" v="399" actId="26606"/>
          <ac:spMkLst>
            <pc:docMk/>
            <pc:sldMk cId="1525494949" sldId="267"/>
            <ac:spMk id="26" creationId="{440EF577-B6F8-4C57-B956-AB860B388EB8}"/>
          </ac:spMkLst>
        </pc:spChg>
        <pc:spChg chg="add del">
          <ac:chgData name="Adolfo Linarez" userId="1ef18a8fe3bb5161" providerId="LiveId" clId="{C292B745-5746-48C1-8C05-C08BA9079D9B}" dt="2023-07-27T23:14:26.522" v="407" actId="26606"/>
          <ac:spMkLst>
            <pc:docMk/>
            <pc:sldMk cId="1525494949" sldId="267"/>
            <ac:spMk id="27" creationId="{440EF577-B6F8-4C57-B956-AB860B388EB8}"/>
          </ac:spMkLst>
        </pc:spChg>
        <pc:spChg chg="add del">
          <ac:chgData name="Adolfo Linarez" userId="1ef18a8fe3bb5161" providerId="LiveId" clId="{C292B745-5746-48C1-8C05-C08BA9079D9B}" dt="2023-07-27T23:14:01.486" v="399" actId="26606"/>
          <ac:spMkLst>
            <pc:docMk/>
            <pc:sldMk cId="1525494949" sldId="267"/>
            <ac:spMk id="28" creationId="{EA518CE4-E4D4-4D8A-980F-6D692AC96949}"/>
          </ac:spMkLst>
        </pc:spChg>
        <pc:spChg chg="add del">
          <ac:chgData name="Adolfo Linarez" userId="1ef18a8fe3bb5161" providerId="LiveId" clId="{C292B745-5746-48C1-8C05-C08BA9079D9B}" dt="2023-07-27T23:14:26.522" v="407" actId="26606"/>
          <ac:spMkLst>
            <pc:docMk/>
            <pc:sldMk cId="1525494949" sldId="267"/>
            <ac:spMk id="29" creationId="{EA518CE4-E4D4-4D8A-980F-6D692AC96949}"/>
          </ac:spMkLst>
        </pc:spChg>
        <pc:spChg chg="add del">
          <ac:chgData name="Adolfo Linarez" userId="1ef18a8fe3bb5161" providerId="LiveId" clId="{C292B745-5746-48C1-8C05-C08BA9079D9B}" dt="2023-07-27T23:14:01.486" v="399" actId="26606"/>
          <ac:spMkLst>
            <pc:docMk/>
            <pc:sldMk cId="1525494949" sldId="267"/>
            <ac:spMk id="30" creationId="{5E6FAE32-AB12-4E77-A677-F6BD5D71ADD0}"/>
          </ac:spMkLst>
        </pc:spChg>
        <pc:spChg chg="add del">
          <ac:chgData name="Adolfo Linarez" userId="1ef18a8fe3bb5161" providerId="LiveId" clId="{C292B745-5746-48C1-8C05-C08BA9079D9B}" dt="2023-07-27T23:14:26.522" v="407" actId="26606"/>
          <ac:spMkLst>
            <pc:docMk/>
            <pc:sldMk cId="1525494949" sldId="267"/>
            <ac:spMk id="31" creationId="{5E6FAE32-AB12-4E77-A677-F6BD5D71ADD0}"/>
          </ac:spMkLst>
        </pc:spChg>
        <pc:spChg chg="add del">
          <ac:chgData name="Adolfo Linarez" userId="1ef18a8fe3bb5161" providerId="LiveId" clId="{C292B745-5746-48C1-8C05-C08BA9079D9B}" dt="2023-07-27T23:14:01.486" v="399" actId="26606"/>
          <ac:spMkLst>
            <pc:docMk/>
            <pc:sldMk cId="1525494949" sldId="267"/>
            <ac:spMk id="32" creationId="{2F6B32C1-BA91-470A-8C1B-33264F8B214E}"/>
          </ac:spMkLst>
        </pc:spChg>
        <pc:spChg chg="add del">
          <ac:chgData name="Adolfo Linarez" userId="1ef18a8fe3bb5161" providerId="LiveId" clId="{C292B745-5746-48C1-8C05-C08BA9079D9B}" dt="2023-07-27T23:14:26.522" v="407" actId="26606"/>
          <ac:spMkLst>
            <pc:docMk/>
            <pc:sldMk cId="1525494949" sldId="267"/>
            <ac:spMk id="33" creationId="{2F6B32C1-BA91-470A-8C1B-33264F8B214E}"/>
          </ac:spMkLst>
        </pc:spChg>
        <pc:spChg chg="add del">
          <ac:chgData name="Adolfo Linarez" userId="1ef18a8fe3bb5161" providerId="LiveId" clId="{C292B745-5746-48C1-8C05-C08BA9079D9B}" dt="2023-07-27T23:14:01.486" v="399" actId="26606"/>
          <ac:spMkLst>
            <pc:docMk/>
            <pc:sldMk cId="1525494949" sldId="267"/>
            <ac:spMk id="34" creationId="{459570ED-BE4C-49E8-86BC-A81140CFEB38}"/>
          </ac:spMkLst>
        </pc:spChg>
        <pc:spChg chg="add del">
          <ac:chgData name="Adolfo Linarez" userId="1ef18a8fe3bb5161" providerId="LiveId" clId="{C292B745-5746-48C1-8C05-C08BA9079D9B}" dt="2023-07-27T23:14:26.522" v="407" actId="26606"/>
          <ac:spMkLst>
            <pc:docMk/>
            <pc:sldMk cId="1525494949" sldId="267"/>
            <ac:spMk id="35" creationId="{459570ED-BE4C-49E8-86BC-A81140CFEB38}"/>
          </ac:spMkLst>
        </pc:spChg>
        <pc:spChg chg="add del">
          <ac:chgData name="Adolfo Linarez" userId="1ef18a8fe3bb5161" providerId="LiveId" clId="{C292B745-5746-48C1-8C05-C08BA9079D9B}" dt="2023-07-27T23:14:04.910" v="401" actId="26606"/>
          <ac:spMkLst>
            <pc:docMk/>
            <pc:sldMk cId="1525494949" sldId="267"/>
            <ac:spMk id="36" creationId="{112839B5-6527-4FE1-B5CA-71D5FFC47C0E}"/>
          </ac:spMkLst>
        </pc:spChg>
        <pc:spChg chg="add del">
          <ac:chgData name="Adolfo Linarez" userId="1ef18a8fe3bb5161" providerId="LiveId" clId="{C292B745-5746-48C1-8C05-C08BA9079D9B}" dt="2023-07-27T23:14:04.910" v="401" actId="26606"/>
          <ac:spMkLst>
            <pc:docMk/>
            <pc:sldMk cId="1525494949" sldId="267"/>
            <ac:spMk id="37" creationId="{089B37F3-721E-4809-A50E-9EE306404ED8}"/>
          </ac:spMkLst>
        </pc:spChg>
        <pc:spChg chg="add del">
          <ac:chgData name="Adolfo Linarez" userId="1ef18a8fe3bb5161" providerId="LiveId" clId="{C292B745-5746-48C1-8C05-C08BA9079D9B}" dt="2023-07-27T23:14:04.910" v="401" actId="26606"/>
          <ac:spMkLst>
            <pc:docMk/>
            <pc:sldMk cId="1525494949" sldId="267"/>
            <ac:spMk id="38" creationId="{6F32C1A4-2AC7-48CB-9AB7-B80470C0FD23}"/>
          </ac:spMkLst>
        </pc:spChg>
        <pc:spChg chg="add del">
          <ac:chgData name="Adolfo Linarez" userId="1ef18a8fe3bb5161" providerId="LiveId" clId="{C292B745-5746-48C1-8C05-C08BA9079D9B}" dt="2023-07-27T23:14:04.910" v="401" actId="26606"/>
          <ac:spMkLst>
            <pc:docMk/>
            <pc:sldMk cId="1525494949" sldId="267"/>
            <ac:spMk id="39" creationId="{BE12D8E2-6088-4997-A8C6-1794DA9E1D48}"/>
          </ac:spMkLst>
        </pc:spChg>
        <pc:spChg chg="add del">
          <ac:chgData name="Adolfo Linarez" userId="1ef18a8fe3bb5161" providerId="LiveId" clId="{C292B745-5746-48C1-8C05-C08BA9079D9B}" dt="2023-07-27T23:14:04.910" v="401" actId="26606"/>
          <ac:spMkLst>
            <pc:docMk/>
            <pc:sldMk cId="1525494949" sldId="267"/>
            <ac:spMk id="40" creationId="{FAF10F47-1605-47C5-AE58-9062909ADA42}"/>
          </ac:spMkLst>
        </pc:spChg>
        <pc:picChg chg="del mod">
          <ac:chgData name="Adolfo Linarez" userId="1ef18a8fe3bb5161" providerId="LiveId" clId="{C292B745-5746-48C1-8C05-C08BA9079D9B}" dt="2023-07-27T23:04:28.577" v="207" actId="478"/>
          <ac:picMkLst>
            <pc:docMk/>
            <pc:sldMk cId="1525494949" sldId="267"/>
            <ac:picMk id="2" creationId="{03DB0D98-6363-41E1-B09D-411B7BFE4A29}"/>
          </ac:picMkLst>
        </pc:picChg>
        <pc:picChg chg="del mod">
          <ac:chgData name="Adolfo Linarez" userId="1ef18a8fe3bb5161" providerId="LiveId" clId="{C292B745-5746-48C1-8C05-C08BA9079D9B}" dt="2023-07-27T23:04:29.250" v="208" actId="478"/>
          <ac:picMkLst>
            <pc:docMk/>
            <pc:sldMk cId="1525494949" sldId="267"/>
            <ac:picMk id="3" creationId="{76D52324-9C35-195F-C77C-B58996F69245}"/>
          </ac:picMkLst>
        </pc:picChg>
        <pc:picChg chg="add del mod ord">
          <ac:chgData name="Adolfo Linarez" userId="1ef18a8fe3bb5161" providerId="LiveId" clId="{C292B745-5746-48C1-8C05-C08BA9079D9B}" dt="2023-07-27T23:14:26.522" v="407" actId="26606"/>
          <ac:picMkLst>
            <pc:docMk/>
            <pc:sldMk cId="1525494949" sldId="267"/>
            <ac:picMk id="5" creationId="{C04883FE-0DA4-AB0D-3EDC-AC5131E4DF5A}"/>
          </ac:picMkLst>
        </pc:picChg>
        <pc:picChg chg="add mod ord">
          <ac:chgData name="Adolfo Linarez" userId="1ef18a8fe3bb5161" providerId="LiveId" clId="{C292B745-5746-48C1-8C05-C08BA9079D9B}" dt="2023-07-27T23:14:26.522" v="407" actId="26606"/>
          <ac:picMkLst>
            <pc:docMk/>
            <pc:sldMk cId="1525494949" sldId="267"/>
            <ac:picMk id="7" creationId="{236E0960-5DCA-BA6F-12B4-77ACA583AA5D}"/>
          </ac:picMkLst>
        </pc:picChg>
        <pc:picChg chg="add mod">
          <ac:chgData name="Adolfo Linarez" userId="1ef18a8fe3bb5161" providerId="LiveId" clId="{C292B745-5746-48C1-8C05-C08BA9079D9B}" dt="2023-07-27T23:14:26.522" v="407" actId="26606"/>
          <ac:picMkLst>
            <pc:docMk/>
            <pc:sldMk cId="1525494949" sldId="267"/>
            <ac:picMk id="9" creationId="{A51D5E2F-02ED-60D0-04D6-0C3FF9173681}"/>
          </ac:picMkLst>
        </pc:picChg>
        <pc:picChg chg="add mod ord">
          <ac:chgData name="Adolfo Linarez" userId="1ef18a8fe3bb5161" providerId="LiveId" clId="{C292B745-5746-48C1-8C05-C08BA9079D9B}" dt="2023-07-27T23:14:26.522" v="407" actId="26606"/>
          <ac:picMkLst>
            <pc:docMk/>
            <pc:sldMk cId="1525494949" sldId="267"/>
            <ac:picMk id="11" creationId="{4562B890-F52C-AFD9-3DBE-280A650F9086}"/>
          </ac:picMkLst>
        </pc:picChg>
        <pc:picChg chg="add mod ord">
          <ac:chgData name="Adolfo Linarez" userId="1ef18a8fe3bb5161" providerId="LiveId" clId="{C292B745-5746-48C1-8C05-C08BA9079D9B}" dt="2023-07-27T23:14:26.522" v="407" actId="26606"/>
          <ac:picMkLst>
            <pc:docMk/>
            <pc:sldMk cId="1525494949" sldId="267"/>
            <ac:picMk id="13" creationId="{B2D2F52C-4176-71DB-00CB-2082C8EA8E68}"/>
          </ac:picMkLst>
        </pc:picChg>
        <pc:picChg chg="add mod ord modCrop">
          <ac:chgData name="Adolfo Linarez" userId="1ef18a8fe3bb5161" providerId="LiveId" clId="{C292B745-5746-48C1-8C05-C08BA9079D9B}" dt="2023-07-27T23:14:26.522" v="407" actId="26606"/>
          <ac:picMkLst>
            <pc:docMk/>
            <pc:sldMk cId="1525494949" sldId="267"/>
            <ac:picMk id="15" creationId="{E10A4EE8-3FFF-F6C2-CC81-5193A433CB3E}"/>
          </ac:picMkLst>
        </pc:picChg>
      </pc:sldChg>
      <pc:sldChg chg="addSp delSp modSp new mod setBg addAnim delAnim setClrOvrMap">
        <pc:chgData name="Adolfo Linarez" userId="1ef18a8fe3bb5161" providerId="LiveId" clId="{C292B745-5746-48C1-8C05-C08BA9079D9B}" dt="2023-07-28T00:02:20.102" v="706" actId="1076"/>
        <pc:sldMkLst>
          <pc:docMk/>
          <pc:sldMk cId="1954799321" sldId="268"/>
        </pc:sldMkLst>
        <pc:spChg chg="mod">
          <ac:chgData name="Adolfo Linarez" userId="1ef18a8fe3bb5161" providerId="LiveId" clId="{C292B745-5746-48C1-8C05-C08BA9079D9B}" dt="2023-07-28T00:02:20.102" v="706" actId="1076"/>
          <ac:spMkLst>
            <pc:docMk/>
            <pc:sldMk cId="1954799321" sldId="268"/>
            <ac:spMk id="2" creationId="{EB8A2940-4AEF-D267-F0FE-42C6AA87C691}"/>
          </ac:spMkLst>
        </pc:spChg>
        <pc:spChg chg="del">
          <ac:chgData name="Adolfo Linarez" userId="1ef18a8fe3bb5161" providerId="LiveId" clId="{C292B745-5746-48C1-8C05-C08BA9079D9B}" dt="2023-07-27T23:59:35.960" v="657" actId="478"/>
          <ac:spMkLst>
            <pc:docMk/>
            <pc:sldMk cId="1954799321" sldId="268"/>
            <ac:spMk id="3" creationId="{C880C471-E420-B698-4191-AC3FB9F6D1AC}"/>
          </ac:spMkLst>
        </pc:spChg>
        <pc:spChg chg="add del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19" creationId="{9179DE42-5613-4B35-A1E6-6CCBAA13C743}"/>
          </ac:spMkLst>
        </pc:spChg>
        <pc:spChg chg="add del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25" creationId="{52FB45E9-914E-4471-AC87-E475CD51767D}"/>
          </ac:spMkLst>
        </pc:spChg>
        <pc:spChg chg="add del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27" creationId="{C310626D-5743-49D4-8F7D-88C4F8F05774}"/>
          </ac:spMkLst>
        </pc:spChg>
        <pc:spChg chg="add del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29" creationId="{3C195FC1-B568-4C72-9902-34CB35DDD7A1}"/>
          </ac:spMkLst>
        </pc:spChg>
        <pc:spChg chg="add del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31" creationId="{EF2BDF77-362C-43F0-8CBB-A969EC2AE0C4}"/>
          </ac:spMkLst>
        </pc:spChg>
        <pc:spChg chg="add del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33" creationId="{4BE96B01-3929-432D-B8C2-ADBCB74C2EF4}"/>
          </ac:spMkLst>
        </pc:spChg>
        <pc:spChg chg="add del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35" creationId="{2A6FCDE6-CDE2-4C51-B18E-A95CFB679714}"/>
          </ac:spMkLst>
        </pc:spChg>
        <pc:spChg chg="add del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37" creationId="{9D2E8756-2465-473A-BA2A-2DB1D6224745}"/>
          </ac:spMkLst>
        </pc:spChg>
        <pc:spChg chg="add del">
          <ac:chgData name="Adolfo Linarez" userId="1ef18a8fe3bb5161" providerId="LiveId" clId="{C292B745-5746-48C1-8C05-C08BA9079D9B}" dt="2023-07-28T00:01:53.020" v="700" actId="26606"/>
          <ac:spMkLst>
            <pc:docMk/>
            <pc:sldMk cId="1954799321" sldId="268"/>
            <ac:spMk id="59" creationId="{66D61E08-70C3-48D8-BEA0-787111DC30DA}"/>
          </ac:spMkLst>
        </pc:spChg>
        <pc:spChg chg="add del">
          <ac:chgData name="Adolfo Linarez" userId="1ef18a8fe3bb5161" providerId="LiveId" clId="{C292B745-5746-48C1-8C05-C08BA9079D9B}" dt="2023-07-28T00:01:53.020" v="700" actId="26606"/>
          <ac:spMkLst>
            <pc:docMk/>
            <pc:sldMk cId="1954799321" sldId="268"/>
            <ac:spMk id="61" creationId="{FC55298F-0AE5-478E-AD2B-03C2614C5833}"/>
          </ac:spMkLst>
        </pc:spChg>
        <pc:spChg chg="add del">
          <ac:chgData name="Adolfo Linarez" userId="1ef18a8fe3bb5161" providerId="LiveId" clId="{C292B745-5746-48C1-8C05-C08BA9079D9B}" dt="2023-07-28T00:01:53.020" v="700" actId="26606"/>
          <ac:spMkLst>
            <pc:docMk/>
            <pc:sldMk cId="1954799321" sldId="268"/>
            <ac:spMk id="63" creationId="{C180E4EA-0B63-4779-A895-7E90E71088F3}"/>
          </ac:spMkLst>
        </pc:spChg>
        <pc:spChg chg="add del">
          <ac:chgData name="Adolfo Linarez" userId="1ef18a8fe3bb5161" providerId="LiveId" clId="{C292B745-5746-48C1-8C05-C08BA9079D9B}" dt="2023-07-28T00:01:53.020" v="700" actId="26606"/>
          <ac:spMkLst>
            <pc:docMk/>
            <pc:sldMk cId="1954799321" sldId="268"/>
            <ac:spMk id="65" creationId="{CEE01D9D-3DE8-4EED-B0D3-8F3C79CC7673}"/>
          </ac:spMkLst>
        </pc:spChg>
        <pc:spChg chg="add del">
          <ac:chgData name="Adolfo Linarez" userId="1ef18a8fe3bb5161" providerId="LiveId" clId="{C292B745-5746-48C1-8C05-C08BA9079D9B}" dt="2023-07-28T00:01:53.020" v="700" actId="26606"/>
          <ac:spMkLst>
            <pc:docMk/>
            <pc:sldMk cId="1954799321" sldId="268"/>
            <ac:spMk id="67" creationId="{89AF5CE9-607F-43F4-8983-DCD6DA4051FD}"/>
          </ac:spMkLst>
        </pc:spChg>
        <pc:spChg chg="add del">
          <ac:chgData name="Adolfo Linarez" userId="1ef18a8fe3bb5161" providerId="LiveId" clId="{C292B745-5746-48C1-8C05-C08BA9079D9B}" dt="2023-07-28T00:01:53.020" v="700" actId="26606"/>
          <ac:spMkLst>
            <pc:docMk/>
            <pc:sldMk cId="1954799321" sldId="268"/>
            <ac:spMk id="69" creationId="{6EEA2DBD-9E1E-4521-8C01-F32AD18A89E3}"/>
          </ac:spMkLst>
        </pc:spChg>
        <pc:spChg chg="add del">
          <ac:chgData name="Adolfo Linarez" userId="1ef18a8fe3bb5161" providerId="LiveId" clId="{C292B745-5746-48C1-8C05-C08BA9079D9B}" dt="2023-07-28T00:01:53.020" v="700" actId="26606"/>
          <ac:spMkLst>
            <pc:docMk/>
            <pc:sldMk cId="1954799321" sldId="268"/>
            <ac:spMk id="71" creationId="{15BBD2C1-BA9B-46A9-A27A-33498B169272}"/>
          </ac:spMkLst>
        </pc:spChg>
        <pc:spChg chg="add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89" creationId="{66D61E08-70C3-48D8-BEA0-787111DC30DA}"/>
          </ac:spMkLst>
        </pc:spChg>
        <pc:spChg chg="add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90" creationId="{FC55298F-0AE5-478E-AD2B-03C2614C5833}"/>
          </ac:spMkLst>
        </pc:spChg>
        <pc:spChg chg="add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91" creationId="{C180E4EA-0B63-4779-A895-7E90E71088F3}"/>
          </ac:spMkLst>
        </pc:spChg>
        <pc:spChg chg="add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92" creationId="{CEE01D9D-3DE8-4EED-B0D3-8F3C79CC7673}"/>
          </ac:spMkLst>
        </pc:spChg>
        <pc:spChg chg="add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93" creationId="{89AF5CE9-607F-43F4-8983-DCD6DA4051FD}"/>
          </ac:spMkLst>
        </pc:spChg>
        <pc:spChg chg="add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94" creationId="{6EEA2DBD-9E1E-4521-8C01-F32AD18A89E3}"/>
          </ac:spMkLst>
        </pc:spChg>
        <pc:spChg chg="add">
          <ac:chgData name="Adolfo Linarez" userId="1ef18a8fe3bb5161" providerId="LiveId" clId="{C292B745-5746-48C1-8C05-C08BA9079D9B}" dt="2023-07-28T00:01:58.343" v="703" actId="26606"/>
          <ac:spMkLst>
            <pc:docMk/>
            <pc:sldMk cId="1954799321" sldId="268"/>
            <ac:spMk id="95" creationId="{15BBD2C1-BA9B-46A9-A27A-33498B169272}"/>
          </ac:spMkLst>
        </pc:spChg>
        <pc:grpChg chg="add del">
          <ac:chgData name="Adolfo Linarez" userId="1ef18a8fe3bb5161" providerId="LiveId" clId="{C292B745-5746-48C1-8C05-C08BA9079D9B}" dt="2023-07-28T00:01:58.343" v="703" actId="26606"/>
          <ac:grpSpMkLst>
            <pc:docMk/>
            <pc:sldMk cId="1954799321" sldId="268"/>
            <ac:grpSpMk id="7" creationId="{76582886-877C-4AEC-A77F-8055EB9A0CF9}"/>
          </ac:grpSpMkLst>
        </pc:grpChg>
        <pc:grpChg chg="add del">
          <ac:chgData name="Adolfo Linarez" userId="1ef18a8fe3bb5161" providerId="LiveId" clId="{C292B745-5746-48C1-8C05-C08BA9079D9B}" dt="2023-07-28T00:01:53.020" v="700" actId="26606"/>
          <ac:grpSpMkLst>
            <pc:docMk/>
            <pc:sldMk cId="1954799321" sldId="268"/>
            <ac:grpSpMk id="43" creationId="{A5AFB369-4673-4727-A7CD-D86AFE0AE069}"/>
          </ac:grpSpMkLst>
        </pc:grpChg>
        <pc:grpChg chg="add del">
          <ac:chgData name="Adolfo Linarez" userId="1ef18a8fe3bb5161" providerId="LiveId" clId="{C292B745-5746-48C1-8C05-C08BA9079D9B}" dt="2023-07-28T00:01:58.307" v="702" actId="26606"/>
          <ac:grpSpMkLst>
            <pc:docMk/>
            <pc:sldMk cId="1954799321" sldId="268"/>
            <ac:grpSpMk id="73" creationId="{88C9B83F-64CD-41C1-925F-A08801FFD0BD}"/>
          </ac:grpSpMkLst>
        </pc:grpChg>
        <pc:grpChg chg="add">
          <ac:chgData name="Adolfo Linarez" userId="1ef18a8fe3bb5161" providerId="LiveId" clId="{C292B745-5746-48C1-8C05-C08BA9079D9B}" dt="2023-07-28T00:01:58.343" v="703" actId="26606"/>
          <ac:grpSpMkLst>
            <pc:docMk/>
            <pc:sldMk cId="1954799321" sldId="268"/>
            <ac:grpSpMk id="84" creationId="{A5AFB369-4673-4727-A7CD-D86AFE0AE069}"/>
          </ac:grpSpMkLst>
        </pc:grpChg>
        <pc:picChg chg="add del">
          <ac:chgData name="Adolfo Linarez" userId="1ef18a8fe3bb5161" providerId="LiveId" clId="{C292B745-5746-48C1-8C05-C08BA9079D9B}" dt="2023-07-28T00:01:53.020" v="700" actId="26606"/>
          <ac:picMkLst>
            <pc:docMk/>
            <pc:sldMk cId="1954799321" sldId="268"/>
            <ac:picMk id="39" creationId="{FB98CA41-B7DB-A0F8-3E08-272B656F985F}"/>
          </ac:picMkLst>
        </pc:picChg>
        <pc:picChg chg="add del">
          <ac:chgData name="Adolfo Linarez" userId="1ef18a8fe3bb5161" providerId="LiveId" clId="{C292B745-5746-48C1-8C05-C08BA9079D9B}" dt="2023-07-28T00:01:58.307" v="702" actId="26606"/>
          <ac:picMkLst>
            <pc:docMk/>
            <pc:sldMk cId="1954799321" sldId="268"/>
            <ac:picMk id="82" creationId="{20580DE1-26B7-E6E1-5FFB-D33FE77B31B7}"/>
          </ac:picMkLst>
        </pc:picChg>
        <pc:picChg chg="add">
          <ac:chgData name="Adolfo Linarez" userId="1ef18a8fe3bb5161" providerId="LiveId" clId="{C292B745-5746-48C1-8C05-C08BA9079D9B}" dt="2023-07-28T00:01:58.343" v="703" actId="26606"/>
          <ac:picMkLst>
            <pc:docMk/>
            <pc:sldMk cId="1954799321" sldId="268"/>
            <ac:picMk id="86" creationId="{FB98CA41-B7DB-A0F8-3E08-272B656F985F}"/>
          </ac:picMkLst>
        </pc:picChg>
        <pc:cxnChg chg="add del">
          <ac:chgData name="Adolfo Linarez" userId="1ef18a8fe3bb5161" providerId="LiveId" clId="{C292B745-5746-48C1-8C05-C08BA9079D9B}" dt="2023-07-28T00:01:58.343" v="703" actId="26606"/>
          <ac:cxnSpMkLst>
            <pc:docMk/>
            <pc:sldMk cId="1954799321" sldId="268"/>
            <ac:cxnSpMk id="21" creationId="{EB898B32-3891-4C3A-8F58-C5969D2E9033}"/>
          </ac:cxnSpMkLst>
        </pc:cxnChg>
        <pc:cxnChg chg="add del">
          <ac:chgData name="Adolfo Linarez" userId="1ef18a8fe3bb5161" providerId="LiveId" clId="{C292B745-5746-48C1-8C05-C08BA9079D9B}" dt="2023-07-28T00:01:58.343" v="703" actId="26606"/>
          <ac:cxnSpMkLst>
            <pc:docMk/>
            <pc:sldMk cId="1954799321" sldId="268"/>
            <ac:cxnSpMk id="23" creationId="{4AE4806D-B8F9-4679-A68A-9BD21C01A301}"/>
          </ac:cxnSpMkLst>
        </pc:cxnChg>
        <pc:cxnChg chg="add del">
          <ac:chgData name="Adolfo Linarez" userId="1ef18a8fe3bb5161" providerId="LiveId" clId="{C292B745-5746-48C1-8C05-C08BA9079D9B}" dt="2023-07-28T00:01:53.020" v="700" actId="26606"/>
          <ac:cxnSpMkLst>
            <pc:docMk/>
            <pc:sldMk cId="1954799321" sldId="268"/>
            <ac:cxnSpMk id="55" creationId="{A57C1A16-B8AB-4D99-A195-A38F556A6486}"/>
          </ac:cxnSpMkLst>
        </pc:cxnChg>
        <pc:cxnChg chg="add del">
          <ac:chgData name="Adolfo Linarez" userId="1ef18a8fe3bb5161" providerId="LiveId" clId="{C292B745-5746-48C1-8C05-C08BA9079D9B}" dt="2023-07-28T00:01:53.020" v="700" actId="26606"/>
          <ac:cxnSpMkLst>
            <pc:docMk/>
            <pc:sldMk cId="1954799321" sldId="268"/>
            <ac:cxnSpMk id="57" creationId="{F8A9B20B-D1DD-4573-B5EC-558029519236}"/>
          </ac:cxnSpMkLst>
        </pc:cxnChg>
        <pc:cxnChg chg="add">
          <ac:chgData name="Adolfo Linarez" userId="1ef18a8fe3bb5161" providerId="LiveId" clId="{C292B745-5746-48C1-8C05-C08BA9079D9B}" dt="2023-07-28T00:01:58.343" v="703" actId="26606"/>
          <ac:cxnSpMkLst>
            <pc:docMk/>
            <pc:sldMk cId="1954799321" sldId="268"/>
            <ac:cxnSpMk id="87" creationId="{A57C1A16-B8AB-4D99-A195-A38F556A6486}"/>
          </ac:cxnSpMkLst>
        </pc:cxnChg>
        <pc:cxnChg chg="add">
          <ac:chgData name="Adolfo Linarez" userId="1ef18a8fe3bb5161" providerId="LiveId" clId="{C292B745-5746-48C1-8C05-C08BA9079D9B}" dt="2023-07-28T00:01:58.343" v="703" actId="26606"/>
          <ac:cxnSpMkLst>
            <pc:docMk/>
            <pc:sldMk cId="1954799321" sldId="268"/>
            <ac:cxnSpMk id="88" creationId="{F8A9B20B-D1DD-4573-B5EC-558029519236}"/>
          </ac:cxnSpMkLst>
        </pc:cxnChg>
      </pc:sldChg>
      <pc:sldChg chg="new del">
        <pc:chgData name="Adolfo Linarez" userId="1ef18a8fe3bb5161" providerId="LiveId" clId="{C292B745-5746-48C1-8C05-C08BA9079D9B}" dt="2023-07-26T01:40:42.302" v="143" actId="47"/>
        <pc:sldMkLst>
          <pc:docMk/>
          <pc:sldMk cId="2285466712" sldId="268"/>
        </pc:sldMkLst>
      </pc:sldChg>
    </pc:docChg>
  </pc:docChgLst>
  <pc:docChgLst>
    <pc:chgData name="Adolfo Linarez" userId="1ef18a8fe3bb5161" providerId="LiveId" clId="{48CC90B4-21C4-4BBA-AC14-E65983F9C99F}"/>
    <pc:docChg chg="undo custSel addSld delSld modSld modMainMaster">
      <pc:chgData name="Adolfo Linarez" userId="1ef18a8fe3bb5161" providerId="LiveId" clId="{48CC90B4-21C4-4BBA-AC14-E65983F9C99F}" dt="2023-07-26T01:08:17.636" v="99"/>
      <pc:docMkLst>
        <pc:docMk/>
      </pc:docMkLst>
      <pc:sldChg chg="modSp mod">
        <pc:chgData name="Adolfo Linarez" userId="1ef18a8fe3bb5161" providerId="LiveId" clId="{48CC90B4-21C4-4BBA-AC14-E65983F9C99F}" dt="2023-07-26T01:03:28.484" v="49"/>
        <pc:sldMkLst>
          <pc:docMk/>
          <pc:sldMk cId="0" sldId="256"/>
        </pc:sldMkLst>
        <pc:spChg chg="mod">
          <ac:chgData name="Adolfo Linarez" userId="1ef18a8fe3bb5161" providerId="LiveId" clId="{48CC90B4-21C4-4BBA-AC14-E65983F9C99F}" dt="2023-07-26T01:03:28.484" v="49"/>
          <ac:spMkLst>
            <pc:docMk/>
            <pc:sldMk cId="0" sldId="256"/>
            <ac:spMk id="128" creationId="{00000000-0000-0000-0000-000000000000}"/>
          </ac:spMkLst>
        </pc:spChg>
        <pc:spChg chg="mod">
          <ac:chgData name="Adolfo Linarez" userId="1ef18a8fe3bb5161" providerId="LiveId" clId="{48CC90B4-21C4-4BBA-AC14-E65983F9C99F}" dt="2023-07-26T01:01:43.904" v="34" actId="1076"/>
          <ac:spMkLst>
            <pc:docMk/>
            <pc:sldMk cId="0" sldId="256"/>
            <ac:spMk id="129" creationId="{00000000-0000-0000-0000-000000000000}"/>
          </ac:spMkLst>
        </pc:spChg>
      </pc:sldChg>
      <pc:sldChg chg="addSp modSp mod setBg modNotes">
        <pc:chgData name="Adolfo Linarez" userId="1ef18a8fe3bb5161" providerId="LiveId" clId="{48CC90B4-21C4-4BBA-AC14-E65983F9C99F}" dt="2023-07-26T01:07:03.324" v="85" actId="1076"/>
        <pc:sldMkLst>
          <pc:docMk/>
          <pc:sldMk cId="0" sldId="257"/>
        </pc:sldMkLst>
        <pc:spChg chg="mod">
          <ac:chgData name="Adolfo Linarez" userId="1ef18a8fe3bb5161" providerId="LiveId" clId="{48CC90B4-21C4-4BBA-AC14-E65983F9C99F}" dt="2023-07-26T01:06:47.488" v="84" actId="26606"/>
          <ac:spMkLst>
            <pc:docMk/>
            <pc:sldMk cId="0" sldId="257"/>
            <ac:spMk id="134" creationId="{00000000-0000-0000-0000-000000000000}"/>
          </ac:spMkLst>
        </pc:spChg>
        <pc:spChg chg="mod">
          <ac:chgData name="Adolfo Linarez" userId="1ef18a8fe3bb5161" providerId="LiveId" clId="{48CC90B4-21C4-4BBA-AC14-E65983F9C99F}" dt="2023-07-26T01:06:47.488" v="84" actId="26606"/>
          <ac:spMkLst>
            <pc:docMk/>
            <pc:sldMk cId="0" sldId="257"/>
            <ac:spMk id="135" creationId="{00000000-0000-0000-0000-000000000000}"/>
          </ac:spMkLst>
        </pc:spChg>
        <pc:spChg chg="add">
          <ac:chgData name="Adolfo Linarez" userId="1ef18a8fe3bb5161" providerId="LiveId" clId="{48CC90B4-21C4-4BBA-AC14-E65983F9C99F}" dt="2023-07-26T01:06:47.488" v="84" actId="26606"/>
          <ac:spMkLst>
            <pc:docMk/>
            <pc:sldMk cId="0" sldId="257"/>
            <ac:spMk id="153" creationId="{9F4444CE-BC8D-4D61-B303-4C05614E62AB}"/>
          </ac:spMkLst>
        </pc:spChg>
        <pc:spChg chg="add">
          <ac:chgData name="Adolfo Linarez" userId="1ef18a8fe3bb5161" providerId="LiveId" clId="{48CC90B4-21C4-4BBA-AC14-E65983F9C99F}" dt="2023-07-26T01:06:47.488" v="84" actId="26606"/>
          <ac:spMkLst>
            <pc:docMk/>
            <pc:sldMk cId="0" sldId="257"/>
            <ac:spMk id="155" creationId="{62423CA5-E2E1-4789-B759-9906C1C94063}"/>
          </ac:spMkLst>
        </pc:spChg>
        <pc:spChg chg="add">
          <ac:chgData name="Adolfo Linarez" userId="1ef18a8fe3bb5161" providerId="LiveId" clId="{48CC90B4-21C4-4BBA-AC14-E65983F9C99F}" dt="2023-07-26T01:06:47.488" v="84" actId="26606"/>
          <ac:spMkLst>
            <pc:docMk/>
            <pc:sldMk cId="0" sldId="257"/>
            <ac:spMk id="157" creationId="{73772B81-181F-48B7-8826-4D9686D15DF5}"/>
          </ac:spMkLst>
        </pc:spChg>
        <pc:spChg chg="add">
          <ac:chgData name="Adolfo Linarez" userId="1ef18a8fe3bb5161" providerId="LiveId" clId="{48CC90B4-21C4-4BBA-AC14-E65983F9C99F}" dt="2023-07-26T01:06:47.488" v="84" actId="26606"/>
          <ac:spMkLst>
            <pc:docMk/>
            <pc:sldMk cId="0" sldId="257"/>
            <ac:spMk id="159" creationId="{B2205F6E-03C6-4E92-877C-E2482F6599AA}"/>
          </ac:spMkLst>
        </pc:spChg>
        <pc:grpChg chg="add">
          <ac:chgData name="Adolfo Linarez" userId="1ef18a8fe3bb5161" providerId="LiveId" clId="{48CC90B4-21C4-4BBA-AC14-E65983F9C99F}" dt="2023-07-26T01:06:47.488" v="84" actId="26606"/>
          <ac:grpSpMkLst>
            <pc:docMk/>
            <pc:sldMk cId="0" sldId="257"/>
            <ac:grpSpMk id="141" creationId="{1F2B4773-3207-44CC-B7AC-892B70498211}"/>
          </ac:grpSpMkLst>
        </pc:grpChg>
        <pc:picChg chg="mod">
          <ac:chgData name="Adolfo Linarez" userId="1ef18a8fe3bb5161" providerId="LiveId" clId="{48CC90B4-21C4-4BBA-AC14-E65983F9C99F}" dt="2023-07-26T01:07:03.324" v="85" actId="1076"/>
          <ac:picMkLst>
            <pc:docMk/>
            <pc:sldMk cId="0" sldId="257"/>
            <ac:picMk id="136" creationId="{00000000-0000-0000-0000-000000000000}"/>
          </ac:picMkLst>
        </pc:picChg>
      </pc:sldChg>
      <pc:sldChg chg="addSp modSp mod setBg modNotes">
        <pc:chgData name="Adolfo Linarez" userId="1ef18a8fe3bb5161" providerId="LiveId" clId="{48CC90B4-21C4-4BBA-AC14-E65983F9C99F}" dt="2023-07-26T01:07:26.314" v="91" actId="1076"/>
        <pc:sldMkLst>
          <pc:docMk/>
          <pc:sldMk cId="0" sldId="258"/>
        </pc:sldMkLst>
        <pc:spChg chg="mod">
          <ac:chgData name="Adolfo Linarez" userId="1ef18a8fe3bb5161" providerId="LiveId" clId="{48CC90B4-21C4-4BBA-AC14-E65983F9C99F}" dt="2023-07-26T01:07:19.218" v="88" actId="14100"/>
          <ac:spMkLst>
            <pc:docMk/>
            <pc:sldMk cId="0" sldId="258"/>
            <ac:spMk id="141" creationId="{00000000-0000-0000-0000-000000000000}"/>
          </ac:spMkLst>
        </pc:spChg>
        <pc:spChg chg="mod">
          <ac:chgData name="Adolfo Linarez" userId="1ef18a8fe3bb5161" providerId="LiveId" clId="{48CC90B4-21C4-4BBA-AC14-E65983F9C99F}" dt="2023-07-26T01:07:09.835" v="86" actId="26606"/>
          <ac:spMkLst>
            <pc:docMk/>
            <pc:sldMk cId="0" sldId="258"/>
            <ac:spMk id="142" creationId="{00000000-0000-0000-0000-000000000000}"/>
          </ac:spMkLst>
        </pc:spChg>
        <pc:grpChg chg="add">
          <ac:chgData name="Adolfo Linarez" userId="1ef18a8fe3bb5161" providerId="LiveId" clId="{48CC90B4-21C4-4BBA-AC14-E65983F9C99F}" dt="2023-07-26T01:07:09.835" v="86" actId="26606"/>
          <ac:grpSpMkLst>
            <pc:docMk/>
            <pc:sldMk cId="0" sldId="258"/>
            <ac:grpSpMk id="149" creationId="{0884F175-9D23-496E-80AC-F3D2FD541092}"/>
          </ac:grpSpMkLst>
        </pc:grpChg>
        <pc:picChg chg="mod">
          <ac:chgData name="Adolfo Linarez" userId="1ef18a8fe3bb5161" providerId="LiveId" clId="{48CC90B4-21C4-4BBA-AC14-E65983F9C99F}" dt="2023-07-26T01:07:26.314" v="91" actId="1076"/>
          <ac:picMkLst>
            <pc:docMk/>
            <pc:sldMk cId="0" sldId="258"/>
            <ac:picMk id="143" creationId="{00000000-0000-0000-0000-000000000000}"/>
          </ac:picMkLst>
        </pc:picChg>
        <pc:picChg chg="mod">
          <ac:chgData name="Adolfo Linarez" userId="1ef18a8fe3bb5161" providerId="LiveId" clId="{48CC90B4-21C4-4BBA-AC14-E65983F9C99F}" dt="2023-07-26T01:07:09.835" v="86" actId="26606"/>
          <ac:picMkLst>
            <pc:docMk/>
            <pc:sldMk cId="0" sldId="258"/>
            <ac:picMk id="144" creationId="{00000000-0000-0000-0000-000000000000}"/>
          </ac:picMkLst>
        </pc:picChg>
      </pc:sldChg>
      <pc:sldChg chg="addSp modSp mod setBg modNotes">
        <pc:chgData name="Adolfo Linarez" userId="1ef18a8fe3bb5161" providerId="LiveId" clId="{48CC90B4-21C4-4BBA-AC14-E65983F9C99F}" dt="2023-07-26T01:07:33.260" v="93" actId="27636"/>
        <pc:sldMkLst>
          <pc:docMk/>
          <pc:sldMk cId="0" sldId="259"/>
        </pc:sldMkLst>
        <pc:spChg chg="mod">
          <ac:chgData name="Adolfo Linarez" userId="1ef18a8fe3bb5161" providerId="LiveId" clId="{48CC90B4-21C4-4BBA-AC14-E65983F9C99F}" dt="2023-07-26T01:07:33.242" v="92" actId="26606"/>
          <ac:spMkLst>
            <pc:docMk/>
            <pc:sldMk cId="0" sldId="259"/>
            <ac:spMk id="149" creationId="{00000000-0000-0000-0000-000000000000}"/>
          </ac:spMkLst>
        </pc:spChg>
        <pc:spChg chg="mod">
          <ac:chgData name="Adolfo Linarez" userId="1ef18a8fe3bb5161" providerId="LiveId" clId="{48CC90B4-21C4-4BBA-AC14-E65983F9C99F}" dt="2023-07-26T01:07:33.260" v="93" actId="27636"/>
          <ac:spMkLst>
            <pc:docMk/>
            <pc:sldMk cId="0" sldId="259"/>
            <ac:spMk id="150" creationId="{00000000-0000-0000-0000-000000000000}"/>
          </ac:spMkLst>
        </pc:spChg>
        <pc:spChg chg="add">
          <ac:chgData name="Adolfo Linarez" userId="1ef18a8fe3bb5161" providerId="LiveId" clId="{48CC90B4-21C4-4BBA-AC14-E65983F9C99F}" dt="2023-07-26T01:07:33.242" v="92" actId="26606"/>
          <ac:spMkLst>
            <pc:docMk/>
            <pc:sldMk cId="0" sldId="259"/>
            <ac:spMk id="168" creationId="{9F4444CE-BC8D-4D61-B303-4C05614E62AB}"/>
          </ac:spMkLst>
        </pc:spChg>
        <pc:spChg chg="add">
          <ac:chgData name="Adolfo Linarez" userId="1ef18a8fe3bb5161" providerId="LiveId" clId="{48CC90B4-21C4-4BBA-AC14-E65983F9C99F}" dt="2023-07-26T01:07:33.242" v="92" actId="26606"/>
          <ac:spMkLst>
            <pc:docMk/>
            <pc:sldMk cId="0" sldId="259"/>
            <ac:spMk id="170" creationId="{62423CA5-E2E1-4789-B759-9906C1C94063}"/>
          </ac:spMkLst>
        </pc:spChg>
        <pc:spChg chg="add">
          <ac:chgData name="Adolfo Linarez" userId="1ef18a8fe3bb5161" providerId="LiveId" clId="{48CC90B4-21C4-4BBA-AC14-E65983F9C99F}" dt="2023-07-26T01:07:33.242" v="92" actId="26606"/>
          <ac:spMkLst>
            <pc:docMk/>
            <pc:sldMk cId="0" sldId="259"/>
            <ac:spMk id="172" creationId="{73772B81-181F-48B7-8826-4D9686D15DF5}"/>
          </ac:spMkLst>
        </pc:spChg>
        <pc:spChg chg="add">
          <ac:chgData name="Adolfo Linarez" userId="1ef18a8fe3bb5161" providerId="LiveId" clId="{48CC90B4-21C4-4BBA-AC14-E65983F9C99F}" dt="2023-07-26T01:07:33.242" v="92" actId="26606"/>
          <ac:spMkLst>
            <pc:docMk/>
            <pc:sldMk cId="0" sldId="259"/>
            <ac:spMk id="174" creationId="{B2205F6E-03C6-4E92-877C-E2482F6599AA}"/>
          </ac:spMkLst>
        </pc:spChg>
        <pc:grpChg chg="add">
          <ac:chgData name="Adolfo Linarez" userId="1ef18a8fe3bb5161" providerId="LiveId" clId="{48CC90B4-21C4-4BBA-AC14-E65983F9C99F}" dt="2023-07-26T01:07:33.242" v="92" actId="26606"/>
          <ac:grpSpMkLst>
            <pc:docMk/>
            <pc:sldMk cId="0" sldId="259"/>
            <ac:grpSpMk id="156" creationId="{1F2B4773-3207-44CC-B7AC-892B70498211}"/>
          </ac:grpSpMkLst>
        </pc:grpChg>
        <pc:picChg chg="mod">
          <ac:chgData name="Adolfo Linarez" userId="1ef18a8fe3bb5161" providerId="LiveId" clId="{48CC90B4-21C4-4BBA-AC14-E65983F9C99F}" dt="2023-07-26T01:07:33.242" v="92" actId="26606"/>
          <ac:picMkLst>
            <pc:docMk/>
            <pc:sldMk cId="0" sldId="259"/>
            <ac:picMk id="151" creationId="{00000000-0000-0000-0000-000000000000}"/>
          </ac:picMkLst>
        </pc:picChg>
      </pc:sldChg>
      <pc:sldChg chg="addSp modSp mod setBg modNotes">
        <pc:chgData name="Adolfo Linarez" userId="1ef18a8fe3bb5161" providerId="LiveId" clId="{48CC90B4-21C4-4BBA-AC14-E65983F9C99F}" dt="2023-07-26T01:07:40.698" v="94" actId="26606"/>
        <pc:sldMkLst>
          <pc:docMk/>
          <pc:sldMk cId="0" sldId="260"/>
        </pc:sldMkLst>
        <pc:spChg chg="mod">
          <ac:chgData name="Adolfo Linarez" userId="1ef18a8fe3bb5161" providerId="LiveId" clId="{48CC90B4-21C4-4BBA-AC14-E65983F9C99F}" dt="2023-07-26T01:07:40.698" v="94" actId="26606"/>
          <ac:spMkLst>
            <pc:docMk/>
            <pc:sldMk cId="0" sldId="260"/>
            <ac:spMk id="156" creationId="{00000000-0000-0000-0000-000000000000}"/>
          </ac:spMkLst>
        </pc:spChg>
        <pc:spChg chg="mod">
          <ac:chgData name="Adolfo Linarez" userId="1ef18a8fe3bb5161" providerId="LiveId" clId="{48CC90B4-21C4-4BBA-AC14-E65983F9C99F}" dt="2023-07-26T01:07:40.698" v="94" actId="26606"/>
          <ac:spMkLst>
            <pc:docMk/>
            <pc:sldMk cId="0" sldId="260"/>
            <ac:spMk id="157" creationId="{00000000-0000-0000-0000-000000000000}"/>
          </ac:spMkLst>
        </pc:spChg>
        <pc:spChg chg="add">
          <ac:chgData name="Adolfo Linarez" userId="1ef18a8fe3bb5161" providerId="LiveId" clId="{48CC90B4-21C4-4BBA-AC14-E65983F9C99F}" dt="2023-07-26T01:07:40.698" v="94" actId="26606"/>
          <ac:spMkLst>
            <pc:docMk/>
            <pc:sldMk cId="0" sldId="260"/>
            <ac:spMk id="179" creationId="{3F088236-D655-4F88-B238-E16762358025}"/>
          </ac:spMkLst>
        </pc:spChg>
        <pc:spChg chg="add">
          <ac:chgData name="Adolfo Linarez" userId="1ef18a8fe3bb5161" providerId="LiveId" clId="{48CC90B4-21C4-4BBA-AC14-E65983F9C99F}" dt="2023-07-26T01:07:40.698" v="94" actId="26606"/>
          <ac:spMkLst>
            <pc:docMk/>
            <pc:sldMk cId="0" sldId="260"/>
            <ac:spMk id="181" creationId="{3DAC0C92-199E-475C-9390-119A9B027276}"/>
          </ac:spMkLst>
        </pc:spChg>
        <pc:spChg chg="add">
          <ac:chgData name="Adolfo Linarez" userId="1ef18a8fe3bb5161" providerId="LiveId" clId="{48CC90B4-21C4-4BBA-AC14-E65983F9C99F}" dt="2023-07-26T01:07:40.698" v="94" actId="26606"/>
          <ac:spMkLst>
            <pc:docMk/>
            <pc:sldMk cId="0" sldId="260"/>
            <ac:spMk id="183" creationId="{C4CFB339-0ED8-4FE2-9EF1-6D1375B8499B}"/>
          </ac:spMkLst>
        </pc:spChg>
        <pc:spChg chg="add">
          <ac:chgData name="Adolfo Linarez" userId="1ef18a8fe3bb5161" providerId="LiveId" clId="{48CC90B4-21C4-4BBA-AC14-E65983F9C99F}" dt="2023-07-26T01:07:40.698" v="94" actId="26606"/>
          <ac:spMkLst>
            <pc:docMk/>
            <pc:sldMk cId="0" sldId="260"/>
            <ac:spMk id="185" creationId="{31896C80-2069-4431-9C19-83B913734490}"/>
          </ac:spMkLst>
        </pc:spChg>
        <pc:spChg chg="add">
          <ac:chgData name="Adolfo Linarez" userId="1ef18a8fe3bb5161" providerId="LiveId" clId="{48CC90B4-21C4-4BBA-AC14-E65983F9C99F}" dt="2023-07-26T01:07:40.698" v="94" actId="26606"/>
          <ac:spMkLst>
            <pc:docMk/>
            <pc:sldMk cId="0" sldId="260"/>
            <ac:spMk id="187" creationId="{BF120A21-0841-4823-B0C4-28AEBCEF9B78}"/>
          </ac:spMkLst>
        </pc:spChg>
        <pc:spChg chg="add">
          <ac:chgData name="Adolfo Linarez" userId="1ef18a8fe3bb5161" providerId="LiveId" clId="{48CC90B4-21C4-4BBA-AC14-E65983F9C99F}" dt="2023-07-26T01:07:40.698" v="94" actId="26606"/>
          <ac:spMkLst>
            <pc:docMk/>
            <pc:sldMk cId="0" sldId="260"/>
            <ac:spMk id="189" creationId="{DBB05BAE-BBD3-4289-899F-A6851503C6B0}"/>
          </ac:spMkLst>
        </pc:spChg>
        <pc:spChg chg="add">
          <ac:chgData name="Adolfo Linarez" userId="1ef18a8fe3bb5161" providerId="LiveId" clId="{48CC90B4-21C4-4BBA-AC14-E65983F9C99F}" dt="2023-07-26T01:07:40.698" v="94" actId="26606"/>
          <ac:spMkLst>
            <pc:docMk/>
            <pc:sldMk cId="0" sldId="260"/>
            <ac:spMk id="191" creationId="{9874D11C-36F5-4BBE-A490-019A54E953B0}"/>
          </ac:spMkLst>
        </pc:spChg>
        <pc:grpChg chg="add">
          <ac:chgData name="Adolfo Linarez" userId="1ef18a8fe3bb5161" providerId="LiveId" clId="{48CC90B4-21C4-4BBA-AC14-E65983F9C99F}" dt="2023-07-26T01:07:40.698" v="94" actId="26606"/>
          <ac:grpSpMkLst>
            <pc:docMk/>
            <pc:sldMk cId="0" sldId="260"/>
            <ac:grpSpMk id="163" creationId="{10BE40E3-5550-4CDD-B4FD-387C33EBF157}"/>
          </ac:grpSpMkLst>
        </pc:grpChg>
        <pc:picChg chg="mod ord">
          <ac:chgData name="Adolfo Linarez" userId="1ef18a8fe3bb5161" providerId="LiveId" clId="{48CC90B4-21C4-4BBA-AC14-E65983F9C99F}" dt="2023-07-26T01:07:40.698" v="94" actId="26606"/>
          <ac:picMkLst>
            <pc:docMk/>
            <pc:sldMk cId="0" sldId="260"/>
            <ac:picMk id="158" creationId="{00000000-0000-0000-0000-000000000000}"/>
          </ac:picMkLst>
        </pc:picChg>
        <pc:cxnChg chg="add">
          <ac:chgData name="Adolfo Linarez" userId="1ef18a8fe3bb5161" providerId="LiveId" clId="{48CC90B4-21C4-4BBA-AC14-E65983F9C99F}" dt="2023-07-26T01:07:40.698" v="94" actId="26606"/>
          <ac:cxnSpMkLst>
            <pc:docMk/>
            <pc:sldMk cId="0" sldId="260"/>
            <ac:cxnSpMk id="175" creationId="{64FA5DFF-7FE6-4855-84E6-DFA78EE978BD}"/>
          </ac:cxnSpMkLst>
        </pc:cxnChg>
        <pc:cxnChg chg="add">
          <ac:chgData name="Adolfo Linarez" userId="1ef18a8fe3bb5161" providerId="LiveId" clId="{48CC90B4-21C4-4BBA-AC14-E65983F9C99F}" dt="2023-07-26T01:07:40.698" v="94" actId="26606"/>
          <ac:cxnSpMkLst>
            <pc:docMk/>
            <pc:sldMk cId="0" sldId="260"/>
            <ac:cxnSpMk id="177" creationId="{2AFD8CBA-54A3-4363-991B-B9C631BBFA74}"/>
          </ac:cxnSpMkLst>
        </pc:cxnChg>
      </pc:sldChg>
      <pc:sldChg chg="modSp mod modNotes">
        <pc:chgData name="Adolfo Linarez" userId="1ef18a8fe3bb5161" providerId="LiveId" clId="{48CC90B4-21C4-4BBA-AC14-E65983F9C99F}" dt="2023-07-26T01:07:50.837" v="95" actId="1076"/>
        <pc:sldMkLst>
          <pc:docMk/>
          <pc:sldMk cId="0" sldId="261"/>
        </pc:sldMkLst>
        <pc:spChg chg="mod">
          <ac:chgData name="Adolfo Linarez" userId="1ef18a8fe3bb5161" providerId="LiveId" clId="{48CC90B4-21C4-4BBA-AC14-E65983F9C99F}" dt="2023-07-26T00:59:17.904" v="20"/>
          <ac:spMkLst>
            <pc:docMk/>
            <pc:sldMk cId="0" sldId="261"/>
            <ac:spMk id="163" creationId="{00000000-0000-0000-0000-000000000000}"/>
          </ac:spMkLst>
        </pc:spChg>
        <pc:spChg chg="mod">
          <ac:chgData name="Adolfo Linarez" userId="1ef18a8fe3bb5161" providerId="LiveId" clId="{48CC90B4-21C4-4BBA-AC14-E65983F9C99F}" dt="2023-07-26T00:59:17.904" v="20"/>
          <ac:spMkLst>
            <pc:docMk/>
            <pc:sldMk cId="0" sldId="261"/>
            <ac:spMk id="164" creationId="{00000000-0000-0000-0000-000000000000}"/>
          </ac:spMkLst>
        </pc:spChg>
        <pc:picChg chg="mod">
          <ac:chgData name="Adolfo Linarez" userId="1ef18a8fe3bb5161" providerId="LiveId" clId="{48CC90B4-21C4-4BBA-AC14-E65983F9C99F}" dt="2023-07-26T01:07:50.837" v="95" actId="1076"/>
          <ac:picMkLst>
            <pc:docMk/>
            <pc:sldMk cId="0" sldId="261"/>
            <ac:picMk id="165" creationId="{00000000-0000-0000-0000-000000000000}"/>
          </ac:picMkLst>
        </pc:picChg>
      </pc:sldChg>
      <pc:sldChg chg="addSp modSp mod setBg">
        <pc:chgData name="Adolfo Linarez" userId="1ef18a8fe3bb5161" providerId="LiveId" clId="{48CC90B4-21C4-4BBA-AC14-E65983F9C99F}" dt="2023-07-26T01:08:04.514" v="97" actId="27636"/>
        <pc:sldMkLst>
          <pc:docMk/>
          <pc:sldMk cId="0" sldId="262"/>
        </pc:sldMkLst>
        <pc:spChg chg="mod">
          <ac:chgData name="Adolfo Linarez" userId="1ef18a8fe3bb5161" providerId="LiveId" clId="{48CC90B4-21C4-4BBA-AC14-E65983F9C99F}" dt="2023-07-26T01:08:04.488" v="96" actId="26606"/>
          <ac:spMkLst>
            <pc:docMk/>
            <pc:sldMk cId="0" sldId="262"/>
            <ac:spMk id="170" creationId="{00000000-0000-0000-0000-000000000000}"/>
          </ac:spMkLst>
        </pc:spChg>
        <pc:spChg chg="mod">
          <ac:chgData name="Adolfo Linarez" userId="1ef18a8fe3bb5161" providerId="LiveId" clId="{48CC90B4-21C4-4BBA-AC14-E65983F9C99F}" dt="2023-07-26T01:08:04.514" v="97" actId="27636"/>
          <ac:spMkLst>
            <pc:docMk/>
            <pc:sldMk cId="0" sldId="262"/>
            <ac:spMk id="171" creationId="{00000000-0000-0000-0000-000000000000}"/>
          </ac:spMkLst>
        </pc:spChg>
        <pc:spChg chg="add">
          <ac:chgData name="Adolfo Linarez" userId="1ef18a8fe3bb5161" providerId="LiveId" clId="{48CC90B4-21C4-4BBA-AC14-E65983F9C99F}" dt="2023-07-26T01:08:04.488" v="96" actId="26606"/>
          <ac:spMkLst>
            <pc:docMk/>
            <pc:sldMk cId="0" sldId="262"/>
            <ac:spMk id="188" creationId="{3BCB5F6A-9EB0-40B0-9D13-3023E9A20508}"/>
          </ac:spMkLst>
        </pc:spChg>
        <pc:grpChg chg="add">
          <ac:chgData name="Adolfo Linarez" userId="1ef18a8fe3bb5161" providerId="LiveId" clId="{48CC90B4-21C4-4BBA-AC14-E65983F9C99F}" dt="2023-07-26T01:08:04.488" v="96" actId="26606"/>
          <ac:grpSpMkLst>
            <pc:docMk/>
            <pc:sldMk cId="0" sldId="262"/>
            <ac:grpSpMk id="176" creationId="{10BE40E3-5550-4CDD-B4FD-387C33EBF157}"/>
          </ac:grpSpMkLst>
        </pc:grpChg>
        <pc:picChg chg="mod">
          <ac:chgData name="Adolfo Linarez" userId="1ef18a8fe3bb5161" providerId="LiveId" clId="{48CC90B4-21C4-4BBA-AC14-E65983F9C99F}" dt="2023-07-26T01:08:04.488" v="96" actId="26606"/>
          <ac:picMkLst>
            <pc:docMk/>
            <pc:sldMk cId="0" sldId="262"/>
            <ac:picMk id="3" creationId="{1882081E-F585-E6A1-9A4C-15B2863D5F1F}"/>
          </ac:picMkLst>
        </pc:picChg>
      </pc:sldChg>
      <pc:sldChg chg="addSp delSp modSp mod setBg addAnim delAnim setClrOvrMap modNotes">
        <pc:chgData name="Adolfo Linarez" userId="1ef18a8fe3bb5161" providerId="LiveId" clId="{48CC90B4-21C4-4BBA-AC14-E65983F9C99F}" dt="2023-07-26T01:08:17.636" v="99"/>
        <pc:sldMkLst>
          <pc:docMk/>
          <pc:sldMk cId="0" sldId="263"/>
        </pc:sldMkLst>
        <pc:spChg chg="mod">
          <ac:chgData name="Adolfo Linarez" userId="1ef18a8fe3bb5161" providerId="LiveId" clId="{48CC90B4-21C4-4BBA-AC14-E65983F9C99F}" dt="2023-07-26T01:08:17.635" v="98" actId="26606"/>
          <ac:spMkLst>
            <pc:docMk/>
            <pc:sldMk cId="0" sldId="263"/>
            <ac:spMk id="177" creationId="{00000000-0000-0000-0000-000000000000}"/>
          </ac:spMkLst>
        </pc:spChg>
        <pc:spChg chg="add del">
          <ac:chgData name="Adolfo Linarez" userId="1ef18a8fe3bb5161" providerId="LiveId" clId="{48CC90B4-21C4-4BBA-AC14-E65983F9C99F}" dt="2023-07-26T01:08:17.635" v="98" actId="26606"/>
          <ac:spMkLst>
            <pc:docMk/>
            <pc:sldMk cId="0" sldId="263"/>
            <ac:spMk id="194" creationId="{2783C067-F8BF-4755-B516-8A0CD74CF60C}"/>
          </ac:spMkLst>
        </pc:spChg>
        <pc:spChg chg="add del">
          <ac:chgData name="Adolfo Linarez" userId="1ef18a8fe3bb5161" providerId="LiveId" clId="{48CC90B4-21C4-4BBA-AC14-E65983F9C99F}" dt="2023-07-26T01:05:43.931" v="69" actId="26606"/>
          <ac:spMkLst>
            <pc:docMk/>
            <pc:sldMk cId="0" sldId="263"/>
            <ac:spMk id="196" creationId="{5A7802B6-FF37-40CF-A7E2-6F2A0D9A91EF}"/>
          </ac:spMkLst>
        </pc:spChg>
        <pc:spChg chg="add del">
          <ac:chgData name="Adolfo Linarez" userId="1ef18a8fe3bb5161" providerId="LiveId" clId="{48CC90B4-21C4-4BBA-AC14-E65983F9C99F}" dt="2023-07-26T01:08:17.635" v="98" actId="26606"/>
          <ac:spMkLst>
            <pc:docMk/>
            <pc:sldMk cId="0" sldId="263"/>
            <ac:spMk id="198" creationId="{549A2DAB-B431-487D-95AD-BB0FECB49E57}"/>
          </ac:spMkLst>
        </pc:spChg>
        <pc:spChg chg="add del">
          <ac:chgData name="Adolfo Linarez" userId="1ef18a8fe3bb5161" providerId="LiveId" clId="{48CC90B4-21C4-4BBA-AC14-E65983F9C99F}" dt="2023-07-26T01:08:17.635" v="98" actId="26606"/>
          <ac:spMkLst>
            <pc:docMk/>
            <pc:sldMk cId="0" sldId="263"/>
            <ac:spMk id="210" creationId="{2ED796EC-E7FF-46DB-B912-FB08BF12AA6E}"/>
          </ac:spMkLst>
        </pc:spChg>
        <pc:spChg chg="add del">
          <ac:chgData name="Adolfo Linarez" userId="1ef18a8fe3bb5161" providerId="LiveId" clId="{48CC90B4-21C4-4BBA-AC14-E65983F9C99F}" dt="2023-07-26T01:08:17.635" v="98" actId="26606"/>
          <ac:spMkLst>
            <pc:docMk/>
            <pc:sldMk cId="0" sldId="263"/>
            <ac:spMk id="213" creationId="{0819F787-32B4-46A8-BC57-C6571BCEE243}"/>
          </ac:spMkLst>
        </pc:spChg>
        <pc:spChg chg="add">
          <ac:chgData name="Adolfo Linarez" userId="1ef18a8fe3bb5161" providerId="LiveId" clId="{48CC90B4-21C4-4BBA-AC14-E65983F9C99F}" dt="2023-07-26T01:08:17.635" v="98" actId="26606"/>
          <ac:spMkLst>
            <pc:docMk/>
            <pc:sldMk cId="0" sldId="263"/>
            <ac:spMk id="230" creationId="{27577DEC-D9A5-404D-9789-702F4319BEC8}"/>
          </ac:spMkLst>
        </pc:spChg>
        <pc:grpChg chg="add del">
          <ac:chgData name="Adolfo Linarez" userId="1ef18a8fe3bb5161" providerId="LiveId" clId="{48CC90B4-21C4-4BBA-AC14-E65983F9C99F}" dt="2023-07-26T01:08:17.635" v="98" actId="26606"/>
          <ac:grpSpMkLst>
            <pc:docMk/>
            <pc:sldMk cId="0" sldId="263"/>
            <ac:grpSpMk id="182" creationId="{76582886-877C-4AEC-A77F-8055EB9A0CF9}"/>
          </ac:grpSpMkLst>
        </pc:grpChg>
        <pc:grpChg chg="add del">
          <ac:chgData name="Adolfo Linarez" userId="1ef18a8fe3bb5161" providerId="LiveId" clId="{48CC90B4-21C4-4BBA-AC14-E65983F9C99F}" dt="2023-07-26T01:05:47.241" v="72" actId="26606"/>
          <ac:grpSpMkLst>
            <pc:docMk/>
            <pc:sldMk cId="0" sldId="263"/>
            <ac:grpSpMk id="183" creationId="{88C9B83F-64CD-41C1-925F-A08801FFD0BD}"/>
          </ac:grpSpMkLst>
        </pc:grpChg>
        <pc:grpChg chg="add del">
          <ac:chgData name="Adolfo Linarez" userId="1ef18a8fe3bb5161" providerId="LiveId" clId="{48CC90B4-21C4-4BBA-AC14-E65983F9C99F}" dt="2023-07-26T01:05:43.931" v="69" actId="26606"/>
          <ac:grpSpMkLst>
            <pc:docMk/>
            <pc:sldMk cId="0" sldId="263"/>
            <ac:grpSpMk id="184" creationId="{B4DE830A-B531-4A3B-96F6-0ECE88B08555}"/>
          </ac:grpSpMkLst>
        </pc:grpChg>
        <pc:grpChg chg="add">
          <ac:chgData name="Adolfo Linarez" userId="1ef18a8fe3bb5161" providerId="LiveId" clId="{48CC90B4-21C4-4BBA-AC14-E65983F9C99F}" dt="2023-07-26T01:08:17.635" v="98" actId="26606"/>
          <ac:grpSpMkLst>
            <pc:docMk/>
            <pc:sldMk cId="0" sldId="263"/>
            <ac:grpSpMk id="218" creationId="{28460BD8-AE3F-4AC9-9D0B-717052AA5D3A}"/>
          </ac:grpSpMkLst>
        </pc:grpChg>
        <pc:grpChg chg="add">
          <ac:chgData name="Adolfo Linarez" userId="1ef18a8fe3bb5161" providerId="LiveId" clId="{48CC90B4-21C4-4BBA-AC14-E65983F9C99F}" dt="2023-07-26T01:08:17.635" v="98" actId="26606"/>
          <ac:grpSpMkLst>
            <pc:docMk/>
            <pc:sldMk cId="0" sldId="263"/>
            <ac:grpSpMk id="232" creationId="{CEEA9366-CEA8-4F23-B065-4337F0D836FE}"/>
          </ac:grpSpMkLst>
        </pc:grpChg>
        <pc:picChg chg="add del">
          <ac:chgData name="Adolfo Linarez" userId="1ef18a8fe3bb5161" providerId="LiveId" clId="{48CC90B4-21C4-4BBA-AC14-E65983F9C99F}" dt="2023-07-26T01:05:47.241" v="72" actId="26606"/>
          <ac:picMkLst>
            <pc:docMk/>
            <pc:sldMk cId="0" sldId="263"/>
            <ac:picMk id="179" creationId="{2DB3E2FC-7617-56F8-3B83-90F9CDBBC9EF}"/>
          </ac:picMkLst>
        </pc:picChg>
        <pc:picChg chg="add del">
          <ac:chgData name="Adolfo Linarez" userId="1ef18a8fe3bb5161" providerId="LiveId" clId="{48CC90B4-21C4-4BBA-AC14-E65983F9C99F}" dt="2023-07-26T01:05:43.931" v="69" actId="26606"/>
          <ac:picMkLst>
            <pc:docMk/>
            <pc:sldMk cId="0" sldId="263"/>
            <ac:picMk id="181" creationId="{E6EAD698-98CB-9C6A-5CFC-3F5889AB8C5D}"/>
          </ac:picMkLst>
        </pc:picChg>
        <pc:cxnChg chg="add del">
          <ac:chgData name="Adolfo Linarez" userId="1ef18a8fe3bb5161" providerId="LiveId" clId="{48CC90B4-21C4-4BBA-AC14-E65983F9C99F}" dt="2023-07-26T01:08:17.635" v="98" actId="26606"/>
          <ac:cxnSpMkLst>
            <pc:docMk/>
            <pc:sldMk cId="0" sldId="263"/>
            <ac:cxnSpMk id="211" creationId="{C5ECDEE1-7093-418F-9CF5-24EEB115C1C1}"/>
          </ac:cxnSpMkLst>
        </pc:cxnChg>
        <pc:cxnChg chg="add del">
          <ac:chgData name="Adolfo Linarez" userId="1ef18a8fe3bb5161" providerId="LiveId" clId="{48CC90B4-21C4-4BBA-AC14-E65983F9C99F}" dt="2023-07-26T01:08:17.635" v="98" actId="26606"/>
          <ac:cxnSpMkLst>
            <pc:docMk/>
            <pc:sldMk cId="0" sldId="263"/>
            <ac:cxnSpMk id="212" creationId="{045062AF-EB11-4651-BC4A-4DA21768DE8E}"/>
          </ac:cxnSpMkLst>
        </pc:cxnChg>
      </pc:sldChg>
      <pc:sldChg chg="addSp delSp modSp new del mod">
        <pc:chgData name="Adolfo Linarez" userId="1ef18a8fe3bb5161" providerId="LiveId" clId="{48CC90B4-21C4-4BBA-AC14-E65983F9C99F}" dt="2023-07-26T00:59:06.606" v="15" actId="47"/>
        <pc:sldMkLst>
          <pc:docMk/>
          <pc:sldMk cId="1668160399" sldId="264"/>
        </pc:sldMkLst>
        <pc:spChg chg="del">
          <ac:chgData name="Adolfo Linarez" userId="1ef18a8fe3bb5161" providerId="LiveId" clId="{48CC90B4-21C4-4BBA-AC14-E65983F9C99F}" dt="2023-07-26T00:49:07.569" v="4" actId="478"/>
          <ac:spMkLst>
            <pc:docMk/>
            <pc:sldMk cId="1668160399" sldId="264"/>
            <ac:spMk id="2" creationId="{E28688B5-46CD-7A24-ECFD-38BCF16D3958}"/>
          </ac:spMkLst>
        </pc:spChg>
        <pc:spChg chg="del">
          <ac:chgData name="Adolfo Linarez" userId="1ef18a8fe3bb5161" providerId="LiveId" clId="{48CC90B4-21C4-4BBA-AC14-E65983F9C99F}" dt="2023-07-26T00:49:09.124" v="5" actId="478"/>
          <ac:spMkLst>
            <pc:docMk/>
            <pc:sldMk cId="1668160399" sldId="264"/>
            <ac:spMk id="3" creationId="{41D50CDF-A821-5F6A-756B-DBFE1B703FC9}"/>
          </ac:spMkLst>
        </pc:spChg>
        <pc:picChg chg="add mod">
          <ac:chgData name="Adolfo Linarez" userId="1ef18a8fe3bb5161" providerId="LiveId" clId="{48CC90B4-21C4-4BBA-AC14-E65983F9C99F}" dt="2023-07-26T00:49:16.194" v="6" actId="14100"/>
          <ac:picMkLst>
            <pc:docMk/>
            <pc:sldMk cId="1668160399" sldId="264"/>
            <ac:picMk id="5" creationId="{AA891DC7-05B3-5595-E7A7-8BD5444C9A71}"/>
          </ac:picMkLst>
        </pc:picChg>
      </pc:sldChg>
      <pc:sldChg chg="addSp delSp modSp new del mod">
        <pc:chgData name="Adolfo Linarez" userId="1ef18a8fe3bb5161" providerId="LiveId" clId="{48CC90B4-21C4-4BBA-AC14-E65983F9C99F}" dt="2023-07-26T00:59:07.433" v="16" actId="47"/>
        <pc:sldMkLst>
          <pc:docMk/>
          <pc:sldMk cId="128495835" sldId="265"/>
        </pc:sldMkLst>
        <pc:spChg chg="del">
          <ac:chgData name="Adolfo Linarez" userId="1ef18a8fe3bb5161" providerId="LiveId" clId="{48CC90B4-21C4-4BBA-AC14-E65983F9C99F}" dt="2023-07-26T00:50:35.431" v="8" actId="478"/>
          <ac:spMkLst>
            <pc:docMk/>
            <pc:sldMk cId="128495835" sldId="265"/>
            <ac:spMk id="2" creationId="{8ED63A2D-7636-DD7F-2AD2-7D587C070E20}"/>
          </ac:spMkLst>
        </pc:spChg>
        <pc:spChg chg="del">
          <ac:chgData name="Adolfo Linarez" userId="1ef18a8fe3bb5161" providerId="LiveId" clId="{48CC90B4-21C4-4BBA-AC14-E65983F9C99F}" dt="2023-07-26T00:50:36.925" v="9" actId="478"/>
          <ac:spMkLst>
            <pc:docMk/>
            <pc:sldMk cId="128495835" sldId="265"/>
            <ac:spMk id="3" creationId="{FB1B21B6-EA0C-2352-B4BF-FF7D12731C3E}"/>
          </ac:spMkLst>
        </pc:spChg>
        <pc:spChg chg="add del mod">
          <ac:chgData name="Adolfo Linarez" userId="1ef18a8fe3bb5161" providerId="LiveId" clId="{48CC90B4-21C4-4BBA-AC14-E65983F9C99F}" dt="2023-07-26T00:51:14.052" v="14" actId="478"/>
          <ac:spMkLst>
            <pc:docMk/>
            <pc:sldMk cId="128495835" sldId="265"/>
            <ac:spMk id="5" creationId="{155BA249-2CDE-E09C-7B48-167EB263BD67}"/>
          </ac:spMkLst>
        </pc:spChg>
      </pc:sldChg>
      <pc:sldMasterChg chg="modSldLayout">
        <pc:chgData name="Adolfo Linarez" userId="1ef18a8fe3bb5161" providerId="LiveId" clId="{48CC90B4-21C4-4BBA-AC14-E65983F9C99F}" dt="2023-07-26T00:59:15.414" v="17"/>
        <pc:sldMasterMkLst>
          <pc:docMk/>
          <pc:sldMasterMk cId="189693814" sldId="2147483660"/>
        </pc:sldMasterMkLst>
        <pc:sldLayoutChg chg="delSp">
          <pc:chgData name="Adolfo Linarez" userId="1ef18a8fe3bb5161" providerId="LiveId" clId="{48CC90B4-21C4-4BBA-AC14-E65983F9C99F}" dt="2023-07-26T00:59:15.414" v="17"/>
          <pc:sldLayoutMkLst>
            <pc:docMk/>
            <pc:sldMasterMk cId="189693814" sldId="2147483660"/>
            <pc:sldLayoutMk cId="3936024962" sldId="2147483677"/>
          </pc:sldLayoutMkLst>
          <pc:spChg chg="del">
            <ac:chgData name="Adolfo Linarez" userId="1ef18a8fe3bb5161" providerId="LiveId" clId="{48CC90B4-21C4-4BBA-AC14-E65983F9C99F}" dt="2023-07-26T00:59:15.414" v="17"/>
            <ac:spMkLst>
              <pc:docMk/>
              <pc:sldMasterMk cId="189693814" sldId="2147483660"/>
              <pc:sldLayoutMk cId="3936024962" sldId="2147483677"/>
              <ac:spMk id="50" creationId="{00000000-0000-0000-0000-000000000000}"/>
            </ac:spMkLst>
          </pc:spChg>
          <pc:spChg chg="del">
            <ac:chgData name="Adolfo Linarez" userId="1ef18a8fe3bb5161" providerId="LiveId" clId="{48CC90B4-21C4-4BBA-AC14-E65983F9C99F}" dt="2023-07-26T00:59:15.414" v="17"/>
            <ac:spMkLst>
              <pc:docMk/>
              <pc:sldMasterMk cId="189693814" sldId="2147483660"/>
              <pc:sldLayoutMk cId="3936024962" sldId="2147483677"/>
              <ac:spMk id="51" creationId="{00000000-0000-0000-0000-000000000000}"/>
            </ac:spMkLst>
          </pc:spChg>
          <pc:spChg chg="del">
            <ac:chgData name="Adolfo Linarez" userId="1ef18a8fe3bb5161" providerId="LiveId" clId="{48CC90B4-21C4-4BBA-AC14-E65983F9C99F}" dt="2023-07-26T00:59:15.414" v="17"/>
            <ac:spMkLst>
              <pc:docMk/>
              <pc:sldMasterMk cId="189693814" sldId="2147483660"/>
              <pc:sldLayoutMk cId="3936024962" sldId="2147483677"/>
              <ac:spMk id="52" creationId="{00000000-0000-0000-0000-000000000000}"/>
            </ac:spMkLst>
          </pc:spChg>
        </pc:sldLayoutChg>
        <pc:sldLayoutChg chg="delSp">
          <pc:chgData name="Adolfo Linarez" userId="1ef18a8fe3bb5161" providerId="LiveId" clId="{48CC90B4-21C4-4BBA-AC14-E65983F9C99F}" dt="2023-07-26T00:59:15.414" v="17"/>
          <pc:sldLayoutMkLst>
            <pc:docMk/>
            <pc:sldMasterMk cId="189693814" sldId="2147483660"/>
            <pc:sldLayoutMk cId="3698445045" sldId="2147483678"/>
          </pc:sldLayoutMkLst>
          <pc:spChg chg="del">
            <ac:chgData name="Adolfo Linarez" userId="1ef18a8fe3bb5161" providerId="LiveId" clId="{48CC90B4-21C4-4BBA-AC14-E65983F9C99F}" dt="2023-07-26T00:59:15.414" v="17"/>
            <ac:spMkLst>
              <pc:docMk/>
              <pc:sldMasterMk cId="189693814" sldId="2147483660"/>
              <pc:sldLayoutMk cId="3698445045" sldId="2147483678"/>
              <ac:spMk id="78" creationId="{00000000-0000-0000-0000-000000000000}"/>
            </ac:spMkLst>
          </pc:spChg>
          <pc:spChg chg="del">
            <ac:chgData name="Adolfo Linarez" userId="1ef18a8fe3bb5161" providerId="LiveId" clId="{48CC90B4-21C4-4BBA-AC14-E65983F9C99F}" dt="2023-07-26T00:59:15.414" v="17"/>
            <ac:spMkLst>
              <pc:docMk/>
              <pc:sldMasterMk cId="189693814" sldId="2147483660"/>
              <pc:sldLayoutMk cId="3698445045" sldId="2147483678"/>
              <ac:spMk id="79" creationId="{00000000-0000-0000-0000-000000000000}"/>
            </ac:spMkLst>
          </pc:spChg>
          <pc:spChg chg="del">
            <ac:chgData name="Adolfo Linarez" userId="1ef18a8fe3bb5161" providerId="LiveId" clId="{48CC90B4-21C4-4BBA-AC14-E65983F9C99F}" dt="2023-07-26T00:59:15.414" v="17"/>
            <ac:spMkLst>
              <pc:docMk/>
              <pc:sldMasterMk cId="189693814" sldId="2147483660"/>
              <pc:sldLayoutMk cId="3698445045" sldId="2147483678"/>
              <ac:spMk id="84" creationId="{00000000-0000-0000-0000-000000000000}"/>
            </ac:spMkLst>
          </pc:spChg>
          <pc:grpChg chg="del">
            <ac:chgData name="Adolfo Linarez" userId="1ef18a8fe3bb5161" providerId="LiveId" clId="{48CC90B4-21C4-4BBA-AC14-E65983F9C99F}" dt="2023-07-26T00:59:15.414" v="17"/>
            <ac:grpSpMkLst>
              <pc:docMk/>
              <pc:sldMasterMk cId="189693814" sldId="2147483660"/>
              <pc:sldLayoutMk cId="3698445045" sldId="2147483678"/>
              <ac:grpSpMk id="80" creationId="{00000000-0000-0000-0000-000000000000}"/>
            </ac:grpSpMkLst>
          </pc:grpChg>
          <pc:grpChg chg="del">
            <ac:chgData name="Adolfo Linarez" userId="1ef18a8fe3bb5161" providerId="LiveId" clId="{48CC90B4-21C4-4BBA-AC14-E65983F9C99F}" dt="2023-07-26T00:59:15.414" v="17"/>
            <ac:grpSpMkLst>
              <pc:docMk/>
              <pc:sldMasterMk cId="189693814" sldId="2147483660"/>
              <pc:sldLayoutMk cId="3698445045" sldId="2147483678"/>
              <ac:grpSpMk id="85" creationId="{00000000-0000-0000-0000-000000000000}"/>
            </ac:grpSpMkLst>
          </pc:grpChg>
          <pc:grpChg chg="del">
            <ac:chgData name="Adolfo Linarez" userId="1ef18a8fe3bb5161" providerId="LiveId" clId="{48CC90B4-21C4-4BBA-AC14-E65983F9C99F}" dt="2023-07-26T00:59:15.414" v="17"/>
            <ac:grpSpMkLst>
              <pc:docMk/>
              <pc:sldMasterMk cId="189693814" sldId="2147483660"/>
              <pc:sldLayoutMk cId="3698445045" sldId="2147483678"/>
              <ac:grpSpMk id="89" creationId="{00000000-0000-0000-0000-000000000000}"/>
            </ac:grpSpMkLst>
          </pc:grpChg>
        </pc:sldLayoutChg>
      </pc:sldMasterChg>
    </pc:docChg>
  </pc:docChgLst>
  <pc:docChgLst>
    <pc:chgData name="Nelson Linarez" userId="73a424aa0dbfbcb4" providerId="LiveId" clId="{181C7474-A5D7-4624-82D8-40158F6A7E7E}"/>
    <pc:docChg chg="custSel modSld">
      <pc:chgData name="Nelson Linarez" userId="73a424aa0dbfbcb4" providerId="LiveId" clId="{181C7474-A5D7-4624-82D8-40158F6A7E7E}" dt="2023-07-21T00:36:06.176" v="209" actId="20577"/>
      <pc:docMkLst>
        <pc:docMk/>
      </pc:docMkLst>
      <pc:sldChg chg="modSp mod">
        <pc:chgData name="Nelson Linarez" userId="73a424aa0dbfbcb4" providerId="LiveId" clId="{181C7474-A5D7-4624-82D8-40158F6A7E7E}" dt="2023-07-21T00:05:31.190" v="58" actId="113"/>
        <pc:sldMkLst>
          <pc:docMk/>
          <pc:sldMk cId="0" sldId="256"/>
        </pc:sldMkLst>
        <pc:spChg chg="mod">
          <ac:chgData name="Nelson Linarez" userId="73a424aa0dbfbcb4" providerId="LiveId" clId="{181C7474-A5D7-4624-82D8-40158F6A7E7E}" dt="2023-07-21T00:05:31.190" v="58" actId="113"/>
          <ac:spMkLst>
            <pc:docMk/>
            <pc:sldMk cId="0" sldId="256"/>
            <ac:spMk id="129" creationId="{00000000-0000-0000-0000-000000000000}"/>
          </ac:spMkLst>
        </pc:spChg>
      </pc:sldChg>
      <pc:sldChg chg="addSp delSp modSp mod">
        <pc:chgData name="Nelson Linarez" userId="73a424aa0dbfbcb4" providerId="LiveId" clId="{181C7474-A5D7-4624-82D8-40158F6A7E7E}" dt="2023-07-21T00:36:06.176" v="209" actId="20577"/>
        <pc:sldMkLst>
          <pc:docMk/>
          <pc:sldMk cId="0" sldId="262"/>
        </pc:sldMkLst>
        <pc:spChg chg="mod">
          <ac:chgData name="Nelson Linarez" userId="73a424aa0dbfbcb4" providerId="LiveId" clId="{181C7474-A5D7-4624-82D8-40158F6A7E7E}" dt="2023-07-21T00:36:06.176" v="209" actId="20577"/>
          <ac:spMkLst>
            <pc:docMk/>
            <pc:sldMk cId="0" sldId="262"/>
            <ac:spMk id="171" creationId="{00000000-0000-0000-0000-000000000000}"/>
          </ac:spMkLst>
        </pc:spChg>
        <pc:picChg chg="add mod">
          <ac:chgData name="Nelson Linarez" userId="73a424aa0dbfbcb4" providerId="LiveId" clId="{181C7474-A5D7-4624-82D8-40158F6A7E7E}" dt="2023-07-21T00:24:38.957" v="65" actId="1076"/>
          <ac:picMkLst>
            <pc:docMk/>
            <pc:sldMk cId="0" sldId="262"/>
            <ac:picMk id="3" creationId="{1882081E-F585-E6A1-9A4C-15B2863D5F1F}"/>
          </ac:picMkLst>
        </pc:picChg>
        <pc:picChg chg="del">
          <ac:chgData name="Nelson Linarez" userId="73a424aa0dbfbcb4" providerId="LiveId" clId="{181C7474-A5D7-4624-82D8-40158F6A7E7E}" dt="2023-07-21T00:24:16.072" v="59" actId="478"/>
          <ac:picMkLst>
            <pc:docMk/>
            <pc:sldMk cId="0" sldId="262"/>
            <ac:picMk id="172" creationId="{00000000-0000-0000-0000-00000000000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58e85c7af8_0_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58e85c7af8_0_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58e85c7af8_0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58e85c7af8_0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58e85c7af8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58e85c7af8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330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8e85c7af8_0_5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8e85c7af8_0_5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58e85c7af8_0_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58e85c7af8_0_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8e85c7af8_0_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58e85c7af8_0_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90716127b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90716127b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2031314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8297487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23659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8360310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70489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1002536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4799875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297072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05407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975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9962038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5099156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7/27/2023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0250843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59928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168866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88116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7/27/2023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5840019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0060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7/27/2023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36478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tcountries.com/v3.1/al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roup 134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3829231" y="1450422"/>
            <a:ext cx="3460725" cy="1241978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Autofit/>
          </a:bodyPr>
          <a:lstStyle/>
          <a:p>
            <a:pPr marL="0" lvl="0" indent="0" algn="ctr" defTabSz="457200">
              <a:lnSpc>
                <a:spcPct val="90000"/>
              </a:lnSpc>
              <a:spcAft>
                <a:spcPts val="0"/>
              </a:spcAft>
            </a:pPr>
            <a:r>
              <a:rPr lang="en-US" sz="3600" b="1" dirty="0"/>
              <a:t>WORLD DATA VISUALIZATION</a:t>
            </a:r>
          </a:p>
        </p:txBody>
      </p:sp>
      <p:sp>
        <p:nvSpPr>
          <p:cNvPr id="179" name="Google Shape;129;p13"/>
          <p:cNvSpPr txBox="1"/>
          <p:nvPr/>
        </p:nvSpPr>
        <p:spPr>
          <a:xfrm>
            <a:off x="4637485" y="2587502"/>
            <a:ext cx="3048329" cy="1389459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lvl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Calibri"/>
              </a:rPr>
              <a:t> Anna Garcia </a:t>
            </a:r>
          </a:p>
          <a:p>
            <a:pPr lvl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Calibri"/>
              </a:rPr>
              <a:t> Adolfo Linarez</a:t>
            </a:r>
          </a:p>
          <a:p>
            <a:pPr lvl="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Calibri"/>
              </a:rPr>
              <a:t> Nelson Linarez</a:t>
            </a:r>
          </a:p>
        </p:txBody>
      </p:sp>
      <p:pic>
        <p:nvPicPr>
          <p:cNvPr id="180" name="Picture 130" descr="Digital map with light leak background">
            <a:extLst>
              <a:ext uri="{FF2B5EF4-FFF2-40B4-BE49-F238E27FC236}">
                <a16:creationId xmlns:a16="http://schemas.microsoft.com/office/drawing/2014/main" id="{B814B6F8-26FE-54EC-1972-B741E5418D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066" r="18424"/>
          <a:stretch/>
        </p:blipFill>
        <p:spPr>
          <a:xfrm>
            <a:off x="20" y="10"/>
            <a:ext cx="4046200" cy="5143490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81" name="Isosceles Triangle 146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31947" cy="4249615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39">
            <a:extLst>
              <a:ext uri="{FF2B5EF4-FFF2-40B4-BE49-F238E27FC236}">
                <a16:creationId xmlns:a16="http://schemas.microsoft.com/office/drawing/2014/main" id="{0565C35A-C6FA-4269-822E-6DB5B9C4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8BBEF76-F066-4551-8A87-AAFD9969E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7E701E2-9884-4313-A922-224D075A7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23">
              <a:extLst>
                <a:ext uri="{FF2B5EF4-FFF2-40B4-BE49-F238E27FC236}">
                  <a16:creationId xmlns:a16="http://schemas.microsoft.com/office/drawing/2014/main" id="{32C9DF5B-371A-4170-9F46-B6EE7EF02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9" name="Rectangle 25">
              <a:extLst>
                <a:ext uri="{FF2B5EF4-FFF2-40B4-BE49-F238E27FC236}">
                  <a16:creationId xmlns:a16="http://schemas.microsoft.com/office/drawing/2014/main" id="{00EAEF78-4C36-4EC9-855A-C27427C36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0" name="Isosceles Triangle 44">
              <a:extLst>
                <a:ext uri="{FF2B5EF4-FFF2-40B4-BE49-F238E27FC236}">
                  <a16:creationId xmlns:a16="http://schemas.microsoft.com/office/drawing/2014/main" id="{5E397A22-38A0-4816-926B-740F8E189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1" name="Rectangle 27">
              <a:extLst>
                <a:ext uri="{FF2B5EF4-FFF2-40B4-BE49-F238E27FC236}">
                  <a16:creationId xmlns:a16="http://schemas.microsoft.com/office/drawing/2014/main" id="{A4756C8A-87DB-494D-999F-E6C0EB0BDA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2" name="Rectangle 28">
              <a:extLst>
                <a:ext uri="{FF2B5EF4-FFF2-40B4-BE49-F238E27FC236}">
                  <a16:creationId xmlns:a16="http://schemas.microsoft.com/office/drawing/2014/main" id="{FB60A164-1613-43A9-A23E-870E89DD9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3" name="Rectangle 29">
              <a:extLst>
                <a:ext uri="{FF2B5EF4-FFF2-40B4-BE49-F238E27FC236}">
                  <a16:creationId xmlns:a16="http://schemas.microsoft.com/office/drawing/2014/main" id="{CA0CF5DE-8A99-4138-A0F0-C84DA0C73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4" name="Isosceles Triangle 48">
              <a:extLst>
                <a:ext uri="{FF2B5EF4-FFF2-40B4-BE49-F238E27FC236}">
                  <a16:creationId xmlns:a16="http://schemas.microsoft.com/office/drawing/2014/main" id="{B41D911B-1F2A-43C3-BDE4-77A1F3D85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5" name="Isosceles Triangle 49">
              <a:extLst>
                <a:ext uri="{FF2B5EF4-FFF2-40B4-BE49-F238E27FC236}">
                  <a16:creationId xmlns:a16="http://schemas.microsoft.com/office/drawing/2014/main" id="{A429A86E-CFC2-4521-9A58-DF4BF96D9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76" name="Rectangle 51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53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9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0" name="Isosceles Triangle 57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1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2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3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4" name="Isosceles Triangle 61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5" name="Isosceles Triangle 62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86" name="Rectangle 64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map of the continent with orange dots&#10;&#10;Description automatically generated">
            <a:extLst>
              <a:ext uri="{FF2B5EF4-FFF2-40B4-BE49-F238E27FC236}">
                <a16:creationId xmlns:a16="http://schemas.microsoft.com/office/drawing/2014/main" id="{78ABFA0C-3201-DCA7-83D9-19A628B515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12" r="-1" b="220"/>
          <a:stretch/>
        </p:blipFill>
        <p:spPr>
          <a:xfrm>
            <a:off x="426339" y="428625"/>
            <a:ext cx="8291322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740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42">
            <a:extLst>
              <a:ext uri="{FF2B5EF4-FFF2-40B4-BE49-F238E27FC236}">
                <a16:creationId xmlns:a16="http://schemas.microsoft.com/office/drawing/2014/main" id="{A5AFB369-4673-4727-A7CD-D86AFE0AE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44" name="Freeform 14">
              <a:extLst>
                <a:ext uri="{FF2B5EF4-FFF2-40B4-BE49-F238E27FC236}">
                  <a16:creationId xmlns:a16="http://schemas.microsoft.com/office/drawing/2014/main" id="{50709826-4D6B-4A97-8DB3-5DA166626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7263F58-6EE6-45B3-9BF2-C0BD5D30A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45">
              <a:extLst>
                <a:ext uri="{FF2B5EF4-FFF2-40B4-BE49-F238E27FC236}">
                  <a16:creationId xmlns:a16="http://schemas.microsoft.com/office/drawing/2014/main" id="{5197CE03-EB81-4718-BEA1-C2D488961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Rectangle 23">
              <a:extLst>
                <a:ext uri="{FF2B5EF4-FFF2-40B4-BE49-F238E27FC236}">
                  <a16:creationId xmlns:a16="http://schemas.microsoft.com/office/drawing/2014/main" id="{A3451629-72D6-4E33-A99A-40FAF7445D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8" name="Rectangle 25">
              <a:extLst>
                <a:ext uri="{FF2B5EF4-FFF2-40B4-BE49-F238E27FC236}">
                  <a16:creationId xmlns:a16="http://schemas.microsoft.com/office/drawing/2014/main" id="{E04F0FD4-BCD5-4435-A6B5-A2E69303B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DE110F09-1C81-4E73-B5E9-D857CD879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0" name="Rectangle 27">
              <a:extLst>
                <a:ext uri="{FF2B5EF4-FFF2-40B4-BE49-F238E27FC236}">
                  <a16:creationId xmlns:a16="http://schemas.microsoft.com/office/drawing/2014/main" id="{273A9C01-06BD-4E8E-8BBF-2E2A9ECF4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" name="Rectangle 28">
              <a:extLst>
                <a:ext uri="{FF2B5EF4-FFF2-40B4-BE49-F238E27FC236}">
                  <a16:creationId xmlns:a16="http://schemas.microsoft.com/office/drawing/2014/main" id="{B206C9B2-27BE-4B6F-A4D0-485FBBEB5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2" name="Rectangle 29">
              <a:extLst>
                <a:ext uri="{FF2B5EF4-FFF2-40B4-BE49-F238E27FC236}">
                  <a16:creationId xmlns:a16="http://schemas.microsoft.com/office/drawing/2014/main" id="{2E7D673E-0C5C-4F2B-B46E-3E9286B9E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F0F78B34-9B26-4CA9-B8F0-B9638730F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86" name="Picture 38" descr="Computer script on a screen">
            <a:extLst>
              <a:ext uri="{FF2B5EF4-FFF2-40B4-BE49-F238E27FC236}">
                <a16:creationId xmlns:a16="http://schemas.microsoft.com/office/drawing/2014/main" id="{FB98CA41-B7DB-A0F8-3E08-272B656F98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892"/>
          <a:stretch/>
        </p:blipFill>
        <p:spPr>
          <a:xfrm>
            <a:off x="3202390" y="10"/>
            <a:ext cx="5941610" cy="5143490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8A2940-4AEF-D267-F0FE-42C6AA87C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770" y="2014044"/>
            <a:ext cx="3066142" cy="8601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>
              <a:spcBef>
                <a:spcPct val="0"/>
              </a:spcBef>
            </a:pPr>
            <a:r>
              <a:rPr lang="en-US" sz="3600" b="1" dirty="0"/>
              <a:t>HTML DEMO</a:t>
            </a:r>
          </a:p>
        </p:txBody>
      </p:sp>
      <p:cxnSp>
        <p:nvCxnSpPr>
          <p:cNvPr id="87" name="Straight Connector 54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28259" y="0"/>
            <a:ext cx="914400" cy="51435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56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568950" y="2761059"/>
            <a:ext cx="3572668" cy="2382441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9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107" y="-6350"/>
            <a:ext cx="2255511" cy="5149850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0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2581" y="-6350"/>
            <a:ext cx="1941419" cy="5149850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9249" y="2286000"/>
            <a:ext cx="2444751" cy="28575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2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00875" y="-6350"/>
            <a:ext cx="2140744" cy="514985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3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4047" y="-6350"/>
            <a:ext cx="967571" cy="5149850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4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4249" y="-6350"/>
            <a:ext cx="937369" cy="5149850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5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78749" y="2692400"/>
            <a:ext cx="1362869" cy="24511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799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Group 217">
            <a:extLst>
              <a:ext uri="{FF2B5EF4-FFF2-40B4-BE49-F238E27FC236}">
                <a16:creationId xmlns:a16="http://schemas.microsoft.com/office/drawing/2014/main" id="{28460BD8-AE3F-4AC9-9D0B-717052AA5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4420CFE-F482-466E-9E1E-C78513C0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331032B-BD21-4BDA-920C-12E358052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1" name="Rectangle 23">
              <a:extLst>
                <a:ext uri="{FF2B5EF4-FFF2-40B4-BE49-F238E27FC236}">
                  <a16:creationId xmlns:a16="http://schemas.microsoft.com/office/drawing/2014/main" id="{E7514DA3-59E7-409E-8A3B-AD097F6E5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2" name="Rectangle 25">
              <a:extLst>
                <a:ext uri="{FF2B5EF4-FFF2-40B4-BE49-F238E27FC236}">
                  <a16:creationId xmlns:a16="http://schemas.microsoft.com/office/drawing/2014/main" id="{57B9A2A6-3BE4-4599-9364-F71C5BFD61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3" name="Isosceles Triangle 222">
              <a:extLst>
                <a:ext uri="{FF2B5EF4-FFF2-40B4-BE49-F238E27FC236}">
                  <a16:creationId xmlns:a16="http://schemas.microsoft.com/office/drawing/2014/main" id="{4FD744C6-4ED8-4BC9-BF68-6BDF701C5D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4" name="Rectangle 27">
              <a:extLst>
                <a:ext uri="{FF2B5EF4-FFF2-40B4-BE49-F238E27FC236}">
                  <a16:creationId xmlns:a16="http://schemas.microsoft.com/office/drawing/2014/main" id="{092C5BAD-C911-4F8F-A1C5-470268BE6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5" name="Rectangle 28">
              <a:extLst>
                <a:ext uri="{FF2B5EF4-FFF2-40B4-BE49-F238E27FC236}">
                  <a16:creationId xmlns:a16="http://schemas.microsoft.com/office/drawing/2014/main" id="{B133D0C8-4EC4-424F-8E70-0482D5B1B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6" name="Rectangle 29">
              <a:extLst>
                <a:ext uri="{FF2B5EF4-FFF2-40B4-BE49-F238E27FC236}">
                  <a16:creationId xmlns:a16="http://schemas.microsoft.com/office/drawing/2014/main" id="{7B1532A0-F4B3-4DE8-B18F-740CAAD25A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7" name="Isosceles Triangle 226">
              <a:extLst>
                <a:ext uri="{FF2B5EF4-FFF2-40B4-BE49-F238E27FC236}">
                  <a16:creationId xmlns:a16="http://schemas.microsoft.com/office/drawing/2014/main" id="{8EFDD162-BBBA-4062-8BBF-53DBA10913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8" name="Isosceles Triangle 227">
              <a:extLst>
                <a:ext uri="{FF2B5EF4-FFF2-40B4-BE49-F238E27FC236}">
                  <a16:creationId xmlns:a16="http://schemas.microsoft.com/office/drawing/2014/main" id="{DCFC9E65-3E19-4483-B952-25D29683CA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230" name="Rectangle 229">
            <a:extLst>
              <a:ext uri="{FF2B5EF4-FFF2-40B4-BE49-F238E27FC236}">
                <a16:creationId xmlns:a16="http://schemas.microsoft.com/office/drawing/2014/main" id="{27577DEC-D9A5-404D-9789-702F4319B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CEEA9366-CEA8-4F23-B065-4337F0D8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04A03D6-39B4-4278-9BE1-A07E02449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FBE459AF-3736-4886-82E0-9B5DA427B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5" name="Rectangle 23">
              <a:extLst>
                <a:ext uri="{FF2B5EF4-FFF2-40B4-BE49-F238E27FC236}">
                  <a16:creationId xmlns:a16="http://schemas.microsoft.com/office/drawing/2014/main" id="{4B6B88EF-180C-4E39-8A3F-A52E87110C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6" name="Rectangle 25">
              <a:extLst>
                <a:ext uri="{FF2B5EF4-FFF2-40B4-BE49-F238E27FC236}">
                  <a16:creationId xmlns:a16="http://schemas.microsoft.com/office/drawing/2014/main" id="{52DFAACF-64D0-4621-8FF4-E2F03C3E8D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7" name="Isosceles Triangle 236">
              <a:extLst>
                <a:ext uri="{FF2B5EF4-FFF2-40B4-BE49-F238E27FC236}">
                  <a16:creationId xmlns:a16="http://schemas.microsoft.com/office/drawing/2014/main" id="{36611FF0-65B3-49DB-97C6-1B72AAD0F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8" name="Rectangle 27">
              <a:extLst>
                <a:ext uri="{FF2B5EF4-FFF2-40B4-BE49-F238E27FC236}">
                  <a16:creationId xmlns:a16="http://schemas.microsoft.com/office/drawing/2014/main" id="{0F7407FE-86B1-4890-9D80-9406FBF29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9" name="Rectangle 29">
              <a:extLst>
                <a:ext uri="{FF2B5EF4-FFF2-40B4-BE49-F238E27FC236}">
                  <a16:creationId xmlns:a16="http://schemas.microsoft.com/office/drawing/2014/main" id="{EBD42D5B-8F87-45B3-98B3-C66944F92E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0" name="Isosceles Triangle 239">
              <a:extLst>
                <a:ext uri="{FF2B5EF4-FFF2-40B4-BE49-F238E27FC236}">
                  <a16:creationId xmlns:a16="http://schemas.microsoft.com/office/drawing/2014/main" id="{F5E04699-59E1-4468-9E7C-83070EEB42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1" name="Isosceles Triangle 240">
              <a:extLst>
                <a:ext uri="{FF2B5EF4-FFF2-40B4-BE49-F238E27FC236}">
                  <a16:creationId xmlns:a16="http://schemas.microsoft.com/office/drawing/2014/main" id="{F2AE8F13-9A52-4D7F-9637-321EA7CF32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177" name="Google Shape;177;p20"/>
          <p:cNvSpPr txBox="1">
            <a:spLocks noGrp="1"/>
          </p:cNvSpPr>
          <p:nvPr>
            <p:ph type="title"/>
          </p:nvPr>
        </p:nvSpPr>
        <p:spPr>
          <a:xfrm>
            <a:off x="1762247" y="2031005"/>
            <a:ext cx="5346906" cy="730055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Autofit/>
          </a:bodyPr>
          <a:lstStyle/>
          <a:p>
            <a:pPr marL="0" lvl="0" indent="0" algn="r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600" b="1" dirty="0"/>
              <a:t>QUESTIONS/COMMENTS?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F2B4773-3207-44CC-B7AC-892B70498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B8267CA-A7A5-4E11-9D92-4EAC3DD3E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83D61B5-C6B4-4A4B-85AD-FEE7A5491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Rectangle 23">
              <a:extLst>
                <a:ext uri="{FF2B5EF4-FFF2-40B4-BE49-F238E27FC236}">
                  <a16:creationId xmlns:a16="http://schemas.microsoft.com/office/drawing/2014/main" id="{A0B67FE4-688F-4497-8BFD-157613A69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5" name="Rectangle 25">
              <a:extLst>
                <a:ext uri="{FF2B5EF4-FFF2-40B4-BE49-F238E27FC236}">
                  <a16:creationId xmlns:a16="http://schemas.microsoft.com/office/drawing/2014/main" id="{3BF5BE1A-9BAC-4581-A82B-FD8FE3159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6" name="Isosceles Triangle 145">
              <a:extLst>
                <a:ext uri="{FF2B5EF4-FFF2-40B4-BE49-F238E27FC236}">
                  <a16:creationId xmlns:a16="http://schemas.microsoft.com/office/drawing/2014/main" id="{971E5644-6772-414A-8199-E30BFB02A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7" name="Rectangle 27">
              <a:extLst>
                <a:ext uri="{FF2B5EF4-FFF2-40B4-BE49-F238E27FC236}">
                  <a16:creationId xmlns:a16="http://schemas.microsoft.com/office/drawing/2014/main" id="{E8246D50-BB0C-408E-93FD-7B8D63A7F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8" name="Rectangle 28">
              <a:extLst>
                <a:ext uri="{FF2B5EF4-FFF2-40B4-BE49-F238E27FC236}">
                  <a16:creationId xmlns:a16="http://schemas.microsoft.com/office/drawing/2014/main" id="{AFBC5D22-68C1-44FB-8181-CB84ECAA8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9" name="Rectangle 29">
              <a:extLst>
                <a:ext uri="{FF2B5EF4-FFF2-40B4-BE49-F238E27FC236}">
                  <a16:creationId xmlns:a16="http://schemas.microsoft.com/office/drawing/2014/main" id="{FB6D0FCE-FBDB-4655-A1A7-640B1E86B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0" name="Isosceles Triangle 149">
              <a:extLst>
                <a:ext uri="{FF2B5EF4-FFF2-40B4-BE49-F238E27FC236}">
                  <a16:creationId xmlns:a16="http://schemas.microsoft.com/office/drawing/2014/main" id="{BC8157DF-FD90-4AD6-B803-3AC0ACD8E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1" name="Isosceles Triangle 150">
              <a:extLst>
                <a:ext uri="{FF2B5EF4-FFF2-40B4-BE49-F238E27FC236}">
                  <a16:creationId xmlns:a16="http://schemas.microsoft.com/office/drawing/2014/main" id="{3548B067-9D63-4D21-92EF-CBC9E633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153" name="Rectangle 152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3495094" cy="514349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7" name="Isosceles Triangle 156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495095" y="-2"/>
            <a:ext cx="792559" cy="5143500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574198" y="165712"/>
            <a:ext cx="3152284" cy="1031706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3600" b="1" dirty="0">
                <a:solidFill>
                  <a:schemeClr val="bg1"/>
                </a:solidFill>
              </a:rPr>
              <a:t>DATA SOURCE</a:t>
            </a:r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469094" y="1052472"/>
            <a:ext cx="2980457" cy="3921888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https://restcountries.com/v3.1/all</a:t>
            </a:r>
            <a:endParaRPr lang="en-US" sz="1800" dirty="0">
              <a:solidFill>
                <a:schemeClr val="bg1"/>
              </a:solidFill>
            </a:endParaRPr>
          </a:p>
          <a:p>
            <a:pPr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800" dirty="0">
                <a:solidFill>
                  <a:schemeClr val="bg1"/>
                </a:solidFill>
              </a:rPr>
              <a:t>VS Code - IDE (Integrated Development Environment)</a:t>
            </a:r>
          </a:p>
          <a:p>
            <a:pPr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800" dirty="0">
                <a:solidFill>
                  <a:schemeClr val="bg1"/>
                </a:solidFill>
              </a:rPr>
              <a:t>Wide variety of public data describing 250 countries: Location, Border, Area, Population, Density, Language, Time Zone.</a:t>
            </a:r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4339004" y="72701"/>
            <a:ext cx="4522615" cy="4901659"/>
          </a:xfrm>
          <a:prstGeom prst="rect">
            <a:avLst/>
          </a:prstGeom>
          <a:noFill/>
        </p:spPr>
      </p:pic>
      <p:sp>
        <p:nvSpPr>
          <p:cNvPr id="159" name="Isosceles Triangle 158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816772" y="3009900"/>
            <a:ext cx="336549" cy="21336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148">
            <a:extLst>
              <a:ext uri="{FF2B5EF4-FFF2-40B4-BE49-F238E27FC236}">
                <a16:creationId xmlns:a16="http://schemas.microsoft.com/office/drawing/2014/main" id="{0884F175-9D23-496E-80AC-F3D2FD5410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2D4B7B8-5AFE-4B32-A805-72EC571E6F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757D13B2-7A74-4788-8689-5EDB2DA86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Rectangle 23">
              <a:extLst>
                <a:ext uri="{FF2B5EF4-FFF2-40B4-BE49-F238E27FC236}">
                  <a16:creationId xmlns:a16="http://schemas.microsoft.com/office/drawing/2014/main" id="{66964837-B2CC-483D-BEDA-4BB1901BC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3" name="Rectangle 25">
              <a:extLst>
                <a:ext uri="{FF2B5EF4-FFF2-40B4-BE49-F238E27FC236}">
                  <a16:creationId xmlns:a16="http://schemas.microsoft.com/office/drawing/2014/main" id="{77D4E216-8B6C-4A3B-AF75-3016320F6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4" name="Isosceles Triangle 153">
              <a:extLst>
                <a:ext uri="{FF2B5EF4-FFF2-40B4-BE49-F238E27FC236}">
                  <a16:creationId xmlns:a16="http://schemas.microsoft.com/office/drawing/2014/main" id="{CDD4EA12-82D2-47D7-8742-8F4746AA6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5" name="Rectangle 27">
              <a:extLst>
                <a:ext uri="{FF2B5EF4-FFF2-40B4-BE49-F238E27FC236}">
                  <a16:creationId xmlns:a16="http://schemas.microsoft.com/office/drawing/2014/main" id="{115B7F7E-4C23-429B-A947-A5B436DB2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6" name="Rectangle 28">
              <a:extLst>
                <a:ext uri="{FF2B5EF4-FFF2-40B4-BE49-F238E27FC236}">
                  <a16:creationId xmlns:a16="http://schemas.microsoft.com/office/drawing/2014/main" id="{A6B03A29-0A21-40D4-87E4-3C41D6F54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7" name="Rectangle 29">
              <a:extLst>
                <a:ext uri="{FF2B5EF4-FFF2-40B4-BE49-F238E27FC236}">
                  <a16:creationId xmlns:a16="http://schemas.microsoft.com/office/drawing/2014/main" id="{6C871F60-4E5A-449A-B6D8-1F58C12EE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8" name="Isosceles Triangle 157">
              <a:extLst>
                <a:ext uri="{FF2B5EF4-FFF2-40B4-BE49-F238E27FC236}">
                  <a16:creationId xmlns:a16="http://schemas.microsoft.com/office/drawing/2014/main" id="{3182795B-2BFA-4D7B-BE85-701A73E253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9" name="Isosceles Triangle 158">
              <a:extLst>
                <a:ext uri="{FF2B5EF4-FFF2-40B4-BE49-F238E27FC236}">
                  <a16:creationId xmlns:a16="http://schemas.microsoft.com/office/drawing/2014/main" id="{810B9E5C-2AE2-4B4E-916F-F954F2AA8A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1428724" y="117179"/>
            <a:ext cx="5434149" cy="99060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600" b="1" dirty="0"/>
              <a:t>PROJECT INFORMATION</a:t>
            </a:r>
          </a:p>
        </p:txBody>
      </p:sp>
      <p:sp>
        <p:nvSpPr>
          <p:cNvPr id="142" name="Google Shape;142;p15"/>
          <p:cNvSpPr txBox="1">
            <a:spLocks noGrp="1"/>
          </p:cNvSpPr>
          <p:nvPr>
            <p:ph type="body" idx="1"/>
          </p:nvPr>
        </p:nvSpPr>
        <p:spPr>
          <a:xfrm>
            <a:off x="503519" y="1052714"/>
            <a:ext cx="3499293" cy="3911172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800" dirty="0"/>
              <a:t>SQL Database houses the data for planning/visualization</a:t>
            </a:r>
          </a:p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800" dirty="0"/>
              <a:t>Data cleaning with python and SQL</a:t>
            </a:r>
          </a:p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800" dirty="0"/>
              <a:t>Displays Leaflet charts/maps built from data gathered through web scraping</a:t>
            </a:r>
          </a:p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800" dirty="0"/>
              <a:t>Four unique views with user-driven interaction</a:t>
            </a:r>
          </a:p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800" dirty="0"/>
              <a:t>Simple Statistics library</a:t>
            </a:r>
          </a:p>
        </p:txBody>
      </p:sp>
      <p:pic>
        <p:nvPicPr>
          <p:cNvPr id="143" name="Google Shape;143;p1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169781" y="1276316"/>
            <a:ext cx="3499294" cy="841146"/>
          </a:xfrm>
          <a:prstGeom prst="rect">
            <a:avLst/>
          </a:prstGeom>
          <a:noFill/>
        </p:spPr>
      </p:pic>
      <p:pic>
        <p:nvPicPr>
          <p:cNvPr id="144" name="Google Shape;144;p15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4036229" y="2285999"/>
            <a:ext cx="3572669" cy="238244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55">
            <a:extLst>
              <a:ext uri="{FF2B5EF4-FFF2-40B4-BE49-F238E27FC236}">
                <a16:creationId xmlns:a16="http://schemas.microsoft.com/office/drawing/2014/main" id="{1F2B4773-3207-44CC-B7AC-892B70498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2B8267CA-A7A5-4E11-9D92-4EAC3DD3E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E83D61B5-C6B4-4A4B-85AD-FEE7A5491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Rectangle 23">
              <a:extLst>
                <a:ext uri="{FF2B5EF4-FFF2-40B4-BE49-F238E27FC236}">
                  <a16:creationId xmlns:a16="http://schemas.microsoft.com/office/drawing/2014/main" id="{A0B67FE4-688F-4497-8BFD-157613A69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0" name="Rectangle 25">
              <a:extLst>
                <a:ext uri="{FF2B5EF4-FFF2-40B4-BE49-F238E27FC236}">
                  <a16:creationId xmlns:a16="http://schemas.microsoft.com/office/drawing/2014/main" id="{3BF5BE1A-9BAC-4581-A82B-FD8FE3159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1" name="Isosceles Triangle 160">
              <a:extLst>
                <a:ext uri="{FF2B5EF4-FFF2-40B4-BE49-F238E27FC236}">
                  <a16:creationId xmlns:a16="http://schemas.microsoft.com/office/drawing/2014/main" id="{971E5644-6772-414A-8199-E30BFB02A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2" name="Rectangle 27">
              <a:extLst>
                <a:ext uri="{FF2B5EF4-FFF2-40B4-BE49-F238E27FC236}">
                  <a16:creationId xmlns:a16="http://schemas.microsoft.com/office/drawing/2014/main" id="{E8246D50-BB0C-408E-93FD-7B8D63A7F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3" name="Rectangle 28">
              <a:extLst>
                <a:ext uri="{FF2B5EF4-FFF2-40B4-BE49-F238E27FC236}">
                  <a16:creationId xmlns:a16="http://schemas.microsoft.com/office/drawing/2014/main" id="{AFBC5D22-68C1-44FB-8181-CB84ECAA8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4" name="Rectangle 29">
              <a:extLst>
                <a:ext uri="{FF2B5EF4-FFF2-40B4-BE49-F238E27FC236}">
                  <a16:creationId xmlns:a16="http://schemas.microsoft.com/office/drawing/2014/main" id="{FB6D0FCE-FBDB-4655-A1A7-640B1E86B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5" name="Isosceles Triangle 164">
              <a:extLst>
                <a:ext uri="{FF2B5EF4-FFF2-40B4-BE49-F238E27FC236}">
                  <a16:creationId xmlns:a16="http://schemas.microsoft.com/office/drawing/2014/main" id="{BC8157DF-FD90-4AD6-B803-3AC0ACD8E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6" name="Isosceles Triangle 165">
              <a:extLst>
                <a:ext uri="{FF2B5EF4-FFF2-40B4-BE49-F238E27FC236}">
                  <a16:creationId xmlns:a16="http://schemas.microsoft.com/office/drawing/2014/main" id="{3548B067-9D63-4D21-92EF-CBC9E633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168" name="Rectangle 167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3495094" cy="514349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2" name="Isosceles Triangle 171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495095" y="-2"/>
            <a:ext cx="792559" cy="5143500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517132" y="192828"/>
            <a:ext cx="3152284" cy="1031706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Autofit/>
          </a:bodyPr>
          <a:lstStyle/>
          <a:p>
            <a:pPr marL="0" lvl="0" indent="0" algn="ctr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600" b="1" dirty="0">
                <a:solidFill>
                  <a:schemeClr val="bg1"/>
                </a:solidFill>
              </a:rPr>
              <a:t>POPULATION PIE CHARTS</a:t>
            </a:r>
          </a:p>
        </p:txBody>
      </p:sp>
      <p:sp>
        <p:nvSpPr>
          <p:cNvPr id="150" name="Google Shape;150;p16"/>
          <p:cNvSpPr txBox="1">
            <a:spLocks noGrp="1"/>
          </p:cNvSpPr>
          <p:nvPr>
            <p:ph type="body" idx="1"/>
          </p:nvPr>
        </p:nvSpPr>
        <p:spPr>
          <a:xfrm>
            <a:off x="330948" y="1203390"/>
            <a:ext cx="3264474" cy="3477500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>
                <a:solidFill>
                  <a:schemeClr val="bg1"/>
                </a:solidFill>
              </a:rPr>
              <a:t>Shows percentage of population by region and subregion</a:t>
            </a:r>
          </a:p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>
                <a:solidFill>
                  <a:schemeClr val="bg1"/>
                </a:solidFill>
              </a:rPr>
              <a:t>Dropdown menu allows user to switch between each region’s subregions</a:t>
            </a:r>
          </a:p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>
                <a:solidFill>
                  <a:schemeClr val="bg1"/>
                </a:solidFill>
              </a:rPr>
              <a:t>Asia has the biggest share of the world’s population</a:t>
            </a:r>
          </a:p>
          <a:p>
            <a:pPr marL="1005839" lvl="1" indent="-298449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>
                <a:solidFill>
                  <a:schemeClr val="bg1"/>
                </a:solidFill>
              </a:rPr>
              <a:t>Southern Asia is the largest subregion within Asia</a:t>
            </a:r>
          </a:p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>
                <a:solidFill>
                  <a:schemeClr val="bg1"/>
                </a:solidFill>
              </a:rPr>
              <a:t>Antarctic has the smallest share of the world’s population</a:t>
            </a:r>
          </a:p>
        </p:txBody>
      </p:sp>
      <p:sp>
        <p:nvSpPr>
          <p:cNvPr id="174" name="Isosceles Triangle 173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816772" y="3009900"/>
            <a:ext cx="336549" cy="21336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34E02E-56FB-9C73-1EEF-BA49A80AD2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793" y="2692400"/>
            <a:ext cx="3176166" cy="23369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CAB764-55CE-F777-155A-3052E494BA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351" y="192828"/>
            <a:ext cx="3746751" cy="24609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0D83849-C8C8-8ECC-62B1-05AED6E410B7}"/>
              </a:ext>
            </a:extLst>
          </p:cNvPr>
          <p:cNvSpPr txBox="1"/>
          <p:nvPr/>
        </p:nvSpPr>
        <p:spPr>
          <a:xfrm>
            <a:off x="1082547" y="618965"/>
            <a:ext cx="6717763" cy="33275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buSzPts val="3000"/>
            </a:pPr>
            <a:r>
              <a:rPr lang="en-US" sz="36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Top 5 Most Common Languages by Region</a:t>
            </a:r>
          </a:p>
          <a:p>
            <a:pPr marL="457200" indent="-311150">
              <a:lnSpc>
                <a:spcPct val="7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311150">
              <a:lnSpc>
                <a:spcPct val="7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Common Language in Oceania: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English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311150">
              <a:lnSpc>
                <a:spcPct val="7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Common Language in Americas: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English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311150">
              <a:lnSpc>
                <a:spcPct val="7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Common Language in Africa: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English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311150">
              <a:lnSpc>
                <a:spcPct val="7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Common Language in Europe: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French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311150">
              <a:lnSpc>
                <a:spcPct val="7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Common Language in Asia: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Arabic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311150">
              <a:lnSpc>
                <a:spcPct val="7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Most Common Language in Antarctic: </a:t>
            </a: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English</a:t>
            </a:r>
          </a:p>
        </p:txBody>
      </p:sp>
    </p:spTree>
    <p:extLst>
      <p:ext uri="{BB962C8B-B14F-4D97-AF65-F5344CB8AC3E}">
        <p14:creationId xmlns:p14="http://schemas.microsoft.com/office/powerpoint/2010/main" val="2568645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4883FE-0DA4-AB0D-3EDC-AC5131E4D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307" y="2634925"/>
            <a:ext cx="2243432" cy="2507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6E0960-5DCA-BA6F-12B4-77ACA583AA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042" y="80677"/>
            <a:ext cx="2243432" cy="2510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1D5E2F-02ED-60D0-04D6-0C3FF91736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1474" y="80677"/>
            <a:ext cx="2243432" cy="25595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62B890-F52C-AFD9-3DBE-280A650F90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64906" y="105398"/>
            <a:ext cx="2212469" cy="25101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D2F52C-4176-71DB-00CB-2082C8EA8E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105" y="2633389"/>
            <a:ext cx="2209162" cy="25101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10A4EE8-3FFF-F6C2-CC81-5193A433CB3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2898"/>
          <a:stretch/>
        </p:blipFill>
        <p:spPr>
          <a:xfrm>
            <a:off x="2469591" y="2652303"/>
            <a:ext cx="2255316" cy="2485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94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roup 162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7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8" name="Isosceles Triangle 167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9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0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1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2" name="Isosceles Triangle 171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3" name="Isosceles Triangle 172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158" name="Google Shape;158;p17"/>
          <p:cNvPicPr preferRelativeResize="0"/>
          <p:nvPr/>
        </p:nvPicPr>
        <p:blipFill rotWithShape="1">
          <a:blip r:embed="rId3"/>
          <a:srcRect l="4698" r="-2" b="-2"/>
          <a:stretch/>
        </p:blipFill>
        <p:spPr>
          <a:xfrm>
            <a:off x="2634831" y="6360"/>
            <a:ext cx="5941610" cy="5143490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</p:spPr>
      </p:pic>
      <p:sp>
        <p:nvSpPr>
          <p:cNvPr id="156" name="Google Shape;156;p17"/>
          <p:cNvSpPr txBox="1">
            <a:spLocks noGrp="1"/>
          </p:cNvSpPr>
          <p:nvPr>
            <p:ph type="title"/>
          </p:nvPr>
        </p:nvSpPr>
        <p:spPr>
          <a:xfrm>
            <a:off x="108162" y="536846"/>
            <a:ext cx="3205589" cy="990600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Autofit/>
          </a:bodyPr>
          <a:lstStyle/>
          <a:p>
            <a:pPr marL="0" lvl="0" indent="0" algn="ctr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600" b="1" dirty="0"/>
              <a:t>GENERAL INFORMATION MAP</a:t>
            </a:r>
          </a:p>
        </p:txBody>
      </p:sp>
      <p:sp>
        <p:nvSpPr>
          <p:cNvPr id="157" name="Google Shape;157;p17"/>
          <p:cNvSpPr txBox="1">
            <a:spLocks noGrp="1"/>
          </p:cNvSpPr>
          <p:nvPr>
            <p:ph type="body" idx="1"/>
          </p:nvPr>
        </p:nvSpPr>
        <p:spPr>
          <a:xfrm>
            <a:off x="336550" y="2021597"/>
            <a:ext cx="2888342" cy="2910580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457200" lvl="0" indent="-31115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/>
              <a:t>Map of the world with pin markers color-coded by continent</a:t>
            </a:r>
          </a:p>
          <a:p>
            <a:pPr marL="457200" lvl="0" indent="-31115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/>
              <a:t>Locations based on coordinates contained in API</a:t>
            </a:r>
          </a:p>
          <a:p>
            <a:pPr marL="457200" lvl="0" indent="-31115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/>
              <a:t>More information available upon clicking the markers</a:t>
            </a:r>
          </a:p>
        </p:txBody>
      </p: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28259" y="0"/>
            <a:ext cx="914400" cy="51435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568950" y="2761059"/>
            <a:ext cx="3572668" cy="2382441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107" y="-6350"/>
            <a:ext cx="2255511" cy="5149850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1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02581" y="-6350"/>
            <a:ext cx="1941419" cy="5149850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3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9249" y="2286000"/>
            <a:ext cx="2444751" cy="28575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5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00875" y="-6350"/>
            <a:ext cx="2140744" cy="514985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7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4047" y="-6350"/>
            <a:ext cx="967571" cy="5149850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9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4249" y="-6350"/>
            <a:ext cx="937369" cy="5149850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1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78749" y="2692400"/>
            <a:ext cx="1362869" cy="2451100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roup 97">
            <a:extLst>
              <a:ext uri="{FF2B5EF4-FFF2-40B4-BE49-F238E27FC236}">
                <a16:creationId xmlns:a16="http://schemas.microsoft.com/office/drawing/2014/main" id="{0565C35A-C6FA-4269-822E-6DB5B9C488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F8BBEF76-F066-4551-8A87-AAFD9969E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7E701E2-9884-4313-A922-224D075A7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ectangle 23">
              <a:extLst>
                <a:ext uri="{FF2B5EF4-FFF2-40B4-BE49-F238E27FC236}">
                  <a16:creationId xmlns:a16="http://schemas.microsoft.com/office/drawing/2014/main" id="{32C9DF5B-371A-4170-9F46-B6EE7EF02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2" name="Rectangle 25">
              <a:extLst>
                <a:ext uri="{FF2B5EF4-FFF2-40B4-BE49-F238E27FC236}">
                  <a16:creationId xmlns:a16="http://schemas.microsoft.com/office/drawing/2014/main" id="{00EAEF78-4C36-4EC9-855A-C27427C36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3" name="Isosceles Triangle 102">
              <a:extLst>
                <a:ext uri="{FF2B5EF4-FFF2-40B4-BE49-F238E27FC236}">
                  <a16:creationId xmlns:a16="http://schemas.microsoft.com/office/drawing/2014/main" id="{5E397A22-38A0-4816-926B-740F8E189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4" name="Rectangle 27">
              <a:extLst>
                <a:ext uri="{FF2B5EF4-FFF2-40B4-BE49-F238E27FC236}">
                  <a16:creationId xmlns:a16="http://schemas.microsoft.com/office/drawing/2014/main" id="{A4756C8A-87DB-494D-999F-E6C0EB0BDA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5" name="Rectangle 28">
              <a:extLst>
                <a:ext uri="{FF2B5EF4-FFF2-40B4-BE49-F238E27FC236}">
                  <a16:creationId xmlns:a16="http://schemas.microsoft.com/office/drawing/2014/main" id="{FB60A164-1613-43A9-A23E-870E89DD9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6" name="Rectangle 29">
              <a:extLst>
                <a:ext uri="{FF2B5EF4-FFF2-40B4-BE49-F238E27FC236}">
                  <a16:creationId xmlns:a16="http://schemas.microsoft.com/office/drawing/2014/main" id="{CA0CF5DE-8A99-4138-A0F0-C84DA0C73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7" name="Isosceles Triangle 106">
              <a:extLst>
                <a:ext uri="{FF2B5EF4-FFF2-40B4-BE49-F238E27FC236}">
                  <a16:creationId xmlns:a16="http://schemas.microsoft.com/office/drawing/2014/main" id="{B41D911B-1F2A-43C3-BDE4-77A1F3D854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8" name="Isosceles Triangle 107">
              <a:extLst>
                <a:ext uri="{FF2B5EF4-FFF2-40B4-BE49-F238E27FC236}">
                  <a16:creationId xmlns:a16="http://schemas.microsoft.com/office/drawing/2014/main" id="{A429A86E-CFC2-4521-9A58-DF4BF96D95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 useBgFill="1">
        <p:nvSpPr>
          <p:cNvPr id="130" name="Rectangle 109">
            <a:extLst>
              <a:ext uri="{FF2B5EF4-FFF2-40B4-BE49-F238E27FC236}">
                <a16:creationId xmlns:a16="http://schemas.microsoft.com/office/drawing/2014/main" id="{21029ED5-F105-4DD2-99C8-1E44228179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1" name="Group 111">
            <a:extLst>
              <a:ext uri="{FF2B5EF4-FFF2-40B4-BE49-F238E27FC236}">
                <a16:creationId xmlns:a16="http://schemas.microsoft.com/office/drawing/2014/main" id="{2D621E68-BF28-4A1C-B1A2-4E55E139E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BE8BBE4D-F0DF-49B9-B75A-99DAC53ACA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2" name="Rectangle 23">
              <a:extLst>
                <a:ext uri="{FF2B5EF4-FFF2-40B4-BE49-F238E27FC236}">
                  <a16:creationId xmlns:a16="http://schemas.microsoft.com/office/drawing/2014/main" id="{E0F07DDC-34A6-46A1-9DE9-2BBE2931A5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5" name="Rectangle 25">
              <a:extLst>
                <a:ext uri="{FF2B5EF4-FFF2-40B4-BE49-F238E27FC236}">
                  <a16:creationId xmlns:a16="http://schemas.microsoft.com/office/drawing/2014/main" id="{2CEB2BF9-B8DB-45B9-86EA-D197B5B1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3" name="Isosceles Triangle 115">
              <a:extLst>
                <a:ext uri="{FF2B5EF4-FFF2-40B4-BE49-F238E27FC236}">
                  <a16:creationId xmlns:a16="http://schemas.microsoft.com/office/drawing/2014/main" id="{08B5BB34-3801-4E70-A981-FE007635E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7" name="Rectangle 27">
              <a:extLst>
                <a:ext uri="{FF2B5EF4-FFF2-40B4-BE49-F238E27FC236}">
                  <a16:creationId xmlns:a16="http://schemas.microsoft.com/office/drawing/2014/main" id="{38432A75-2CEB-463C-A8F2-ABB50A79F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4" name="Rectangle 28">
              <a:extLst>
                <a:ext uri="{FF2B5EF4-FFF2-40B4-BE49-F238E27FC236}">
                  <a16:creationId xmlns:a16="http://schemas.microsoft.com/office/drawing/2014/main" id="{E7E850B8-C050-4597-8BEB-113FEC9A2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9" name="Rectangle 29">
              <a:extLst>
                <a:ext uri="{FF2B5EF4-FFF2-40B4-BE49-F238E27FC236}">
                  <a16:creationId xmlns:a16="http://schemas.microsoft.com/office/drawing/2014/main" id="{24ACC798-9CEC-4B6F-A8DD-F8E6FCCCF1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0" name="Isosceles Triangle 119">
              <a:extLst>
                <a:ext uri="{FF2B5EF4-FFF2-40B4-BE49-F238E27FC236}">
                  <a16:creationId xmlns:a16="http://schemas.microsoft.com/office/drawing/2014/main" id="{1D58A8C6-1294-4CD9-89BC-F1E981A52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1" name="Isosceles Triangle 120">
              <a:extLst>
                <a:ext uri="{FF2B5EF4-FFF2-40B4-BE49-F238E27FC236}">
                  <a16:creationId xmlns:a16="http://schemas.microsoft.com/office/drawing/2014/main" id="{F32F2ED6-6143-46C4-A641-72D42732B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135" name="Rectangle 122">
            <a:extLst>
              <a:ext uri="{FF2B5EF4-FFF2-40B4-BE49-F238E27FC236}">
                <a16:creationId xmlns:a16="http://schemas.microsoft.com/office/drawing/2014/main" id="{5C9652B3-A450-4ED6-8FBF-F536BA60B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CCB28C-89BD-1185-79DD-159D80444E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632"/>
          <a:stretch/>
        </p:blipFill>
        <p:spPr>
          <a:xfrm>
            <a:off x="426339" y="428625"/>
            <a:ext cx="8291322" cy="42862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roup 175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0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1" name="Isosceles Triangle 180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2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3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4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5" name="Isosceles Triangle 184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6" name="Isosceles Triangle 185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170" name="Google Shape;170;p19"/>
          <p:cNvSpPr txBox="1">
            <a:spLocks noGrp="1"/>
          </p:cNvSpPr>
          <p:nvPr>
            <p:ph type="title"/>
          </p:nvPr>
        </p:nvSpPr>
        <p:spPr>
          <a:xfrm>
            <a:off x="4139829" y="357713"/>
            <a:ext cx="3047652" cy="990600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Autofit/>
          </a:bodyPr>
          <a:lstStyle/>
          <a:p>
            <a:pPr marL="0" lvl="0" indent="0" algn="ctr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600" b="1" dirty="0"/>
              <a:t>POPULATION BUBBLE MAP</a:t>
            </a:r>
          </a:p>
        </p:txBody>
      </p:sp>
      <p:sp>
        <p:nvSpPr>
          <p:cNvPr id="171" name="Google Shape;171;p19"/>
          <p:cNvSpPr txBox="1">
            <a:spLocks noGrp="1"/>
          </p:cNvSpPr>
          <p:nvPr>
            <p:ph type="body" idx="1"/>
          </p:nvPr>
        </p:nvSpPr>
        <p:spPr>
          <a:xfrm>
            <a:off x="3631698" y="1401226"/>
            <a:ext cx="4046201" cy="3524735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/>
              <a:t>Map of the world displaying circle markers which have radio based on population and colors based on area.</a:t>
            </a:r>
          </a:p>
          <a:p>
            <a:pPr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/>
              <a:t>Locations based on coordinates contained in API.</a:t>
            </a:r>
          </a:p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/>
              <a:t>Population density – Highest: China.      </a:t>
            </a:r>
          </a:p>
          <a:p>
            <a:pPr marL="457200" lvl="0" indent="-31115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/>
              <a:t>Population and area information available upon clicking the markers</a:t>
            </a:r>
          </a:p>
          <a:p>
            <a:pPr marL="914400" lvl="1" indent="-29210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/>
              <a:t>Largest/Smallest: Russia/Vatican City</a:t>
            </a:r>
          </a:p>
          <a:p>
            <a:pPr marL="914400" lvl="1" indent="-292100" defTabSz="457200">
              <a:lnSpc>
                <a:spcPct val="90000"/>
              </a:lnSpc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 dirty="0"/>
              <a:t>Most/Least People: China/Vatican City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82081E-F585-E6A1-9A4C-15B2863D5F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888" r="24093" b="1"/>
          <a:stretch/>
        </p:blipFill>
        <p:spPr>
          <a:xfrm>
            <a:off x="-9344" y="-6350"/>
            <a:ext cx="4046200" cy="5143490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88" name="Isosceles Triangle 187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631947" cy="4249615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141</TotalTime>
  <Words>286</Words>
  <Application>Microsoft Office PowerPoint</Application>
  <PresentationFormat>On-screen Show (16:9)</PresentationFormat>
  <Paragraphs>41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Trebuchet MS</vt:lpstr>
      <vt:lpstr>Wingdings 3</vt:lpstr>
      <vt:lpstr>Arial</vt:lpstr>
      <vt:lpstr>Facet</vt:lpstr>
      <vt:lpstr>WORLD DATA VISUALIZATION</vt:lpstr>
      <vt:lpstr>DATA SOURCE</vt:lpstr>
      <vt:lpstr>PROJECT INFORMATION</vt:lpstr>
      <vt:lpstr>POPULATION PIE CHARTS</vt:lpstr>
      <vt:lpstr>PowerPoint Presentation</vt:lpstr>
      <vt:lpstr>PowerPoint Presentation</vt:lpstr>
      <vt:lpstr>GENERAL INFORMATION MAP</vt:lpstr>
      <vt:lpstr>PowerPoint Presentation</vt:lpstr>
      <vt:lpstr>POPULATION BUBBLE MAP</vt:lpstr>
      <vt:lpstr>PowerPoint Presentation</vt:lpstr>
      <vt:lpstr>HTML DEMO</vt:lpstr>
      <vt:lpstr>QUESTIONS/COMMENTS?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Data Visualization</dc:title>
  <cp:lastModifiedBy>Adolfo Linarez</cp:lastModifiedBy>
  <cp:revision>1</cp:revision>
  <dcterms:modified xsi:type="dcterms:W3CDTF">2023-07-28T00:10:40Z</dcterms:modified>
</cp:coreProperties>
</file>